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욕심만</a:t>
            </a:r>
            <a:r>
              <a:rPr dirty="0"/>
              <a:t> </a:t>
            </a:r>
            <a:r>
              <a:rPr dirty="0" err="1"/>
              <a:t>채우려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배격한다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7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unfriendly man pursues selfish ends;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defies all sound judgment.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15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망대니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거기로</a:t>
            </a:r>
            <a:r>
              <a:rPr dirty="0"/>
              <a:t> </a:t>
            </a:r>
            <a:r>
              <a:rPr dirty="0" err="1"/>
              <a:t>달려가면</a:t>
            </a:r>
            <a:r>
              <a:rPr dirty="0"/>
              <a:t> </a:t>
            </a:r>
            <a:r>
              <a:rPr dirty="0" err="1"/>
              <a:t>안전하다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36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name of the LORD is a strong tower;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run to it and are safe.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부자의</a:t>
            </a:r>
            <a:r>
              <a:rPr dirty="0"/>
              <a:t> </a:t>
            </a:r>
            <a:r>
              <a:rPr dirty="0" err="1"/>
              <a:t>재물은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성과</a:t>
            </a:r>
            <a:r>
              <a:rPr dirty="0"/>
              <a:t> </a:t>
            </a:r>
            <a:r>
              <a:rPr dirty="0" err="1"/>
              <a:t>같으니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성벽인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여긴다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6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wealth of the rich is their fortified city;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imagine it an unscalable wall.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교만하면</a:t>
            </a:r>
            <a:r>
              <a:rPr dirty="0"/>
              <a:t> </a:t>
            </a:r>
            <a:r>
              <a:rPr dirty="0" err="1"/>
              <a:t>파멸이</a:t>
            </a:r>
            <a:r>
              <a:rPr dirty="0"/>
              <a:t> </a:t>
            </a:r>
            <a:r>
              <a:rPr dirty="0" err="1"/>
              <a:t>뒤따르지만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겸손하면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뒤따른다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5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his downfall a man's heart is proud,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humility comes before honor.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듣기도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대답하는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미련함</a:t>
            </a:r>
            <a:r>
              <a:rPr dirty="0"/>
              <a:t> 그 </a:t>
            </a:r>
            <a:r>
              <a:rPr dirty="0" err="1"/>
              <a:t>자체고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망신만</a:t>
            </a:r>
            <a:r>
              <a:rPr dirty="0"/>
              <a:t> </a:t>
            </a:r>
            <a:r>
              <a:rPr dirty="0" err="1"/>
              <a:t>당한다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39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answers before listening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his folly and his shame.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병은</a:t>
            </a:r>
            <a:r>
              <a:rPr dirty="0"/>
              <a:t> </a:t>
            </a:r>
            <a:r>
              <a:rPr dirty="0" err="1"/>
              <a:t>정신력으로</a:t>
            </a:r>
            <a:r>
              <a:rPr dirty="0"/>
              <a:t> </a:t>
            </a:r>
            <a:r>
              <a:rPr dirty="0" err="1"/>
              <a:t>이겨</a:t>
            </a:r>
            <a:r>
              <a:rPr dirty="0"/>
              <a:t> 낼 수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상하면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56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man's spirit sustains him in sickness,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crushed spirit who can bear?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신중한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얻고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귀는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찾게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3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heart of the discerning acquires knowledge;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ears of the wise seek it out.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선물은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여유롭게</a:t>
            </a:r>
            <a:r>
              <a:rPr dirty="0"/>
              <a:t> 해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6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gift opens the way for the giver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ushers him into the presence of the great.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7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원고가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사건을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옳아</a:t>
            </a:r>
            <a:r>
              <a:rPr dirty="0"/>
              <a:t> </a:t>
            </a:r>
            <a:r>
              <a:rPr dirty="0" err="1"/>
              <a:t>보이나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이웃이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진실은</a:t>
            </a:r>
            <a:r>
              <a:rPr dirty="0"/>
              <a:t> </a:t>
            </a:r>
            <a:r>
              <a:rPr dirty="0" err="1"/>
              <a:t>밝혀지는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98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to present his case seems right,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another comes forward and questions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제비뽑기는</a:t>
            </a:r>
            <a:r>
              <a:rPr dirty="0"/>
              <a:t> </a:t>
            </a:r>
            <a:r>
              <a:rPr dirty="0" err="1"/>
              <a:t>말다툼을</a:t>
            </a:r>
            <a:r>
              <a:rPr dirty="0"/>
              <a:t> </a:t>
            </a:r>
            <a:r>
              <a:rPr dirty="0" err="1"/>
              <a:t>끝내고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반박하는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해결을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48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Casting the lot settles disputes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keeps strong opponents apart.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달래기는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넣기보다</a:t>
            </a:r>
            <a:r>
              <a:rPr dirty="0"/>
              <a:t> </a:t>
            </a:r>
            <a:r>
              <a:rPr dirty="0" err="1"/>
              <a:t>어렵다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다툼은</a:t>
            </a:r>
            <a:r>
              <a:rPr dirty="0"/>
              <a:t> </a:t>
            </a:r>
            <a:r>
              <a:rPr dirty="0" err="1"/>
              <a:t>꺾이지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성문의</a:t>
            </a:r>
            <a:r>
              <a:rPr dirty="0"/>
              <a:t> </a:t>
            </a:r>
            <a:r>
              <a:rPr dirty="0" err="1"/>
              <a:t>빗장과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5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offended brother is more unyielding than a fortified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disputes are like the barred gates of a citadel.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깨닫는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좋아하지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의견을</a:t>
            </a:r>
            <a:r>
              <a:rPr dirty="0"/>
              <a:t> </a:t>
            </a:r>
            <a:r>
              <a:rPr dirty="0" err="1"/>
              <a:t>내세우기만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0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 finds no pleasure in understanding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delights in airing his own opinions.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만족하고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입술에서</a:t>
            </a:r>
            <a:r>
              <a:rPr dirty="0"/>
              <a:t> </a:t>
            </a:r>
            <a:r>
              <a:rPr dirty="0" err="1"/>
              <a:t>거두는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배부르게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7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fruit of his mouth a man's stomach is filled;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harvest from his lips he is satisfied.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혀의</a:t>
            </a:r>
            <a:r>
              <a:rPr dirty="0"/>
              <a:t> </a:t>
            </a:r>
            <a:r>
              <a:rPr dirty="0" err="1"/>
              <a:t>능력에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5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tongue has the power of life and death,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love it will eat its fruit.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맞이한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4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finds a wife finds what is good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receives favor from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구해도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부자는</a:t>
            </a:r>
            <a:r>
              <a:rPr dirty="0"/>
              <a:t> </a:t>
            </a:r>
            <a:r>
              <a:rPr dirty="0" err="1"/>
              <a:t>혹독하게</a:t>
            </a:r>
            <a:r>
              <a:rPr dirty="0"/>
              <a:t> </a:t>
            </a:r>
            <a:r>
              <a:rPr dirty="0" err="1"/>
              <a:t>대답한다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30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poor man pleads for mercy,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rich man answers harshly.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친구를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입기도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형제보다</a:t>
            </a:r>
            <a:r>
              <a:rPr dirty="0"/>
              <a:t> 더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친구도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2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of many companions may come to ruin,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is a friend who sticks closer than a brother.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멸시가</a:t>
            </a:r>
            <a:r>
              <a:rPr dirty="0"/>
              <a:t> </a:t>
            </a:r>
            <a:r>
              <a:rPr dirty="0" err="1"/>
              <a:t>뒤따라오고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부끄러운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망신도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5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wickedness comes, so does contempt,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shame comes disgrace.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2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슬기로운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샘은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시냇물과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0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a man's mouth are deep waters,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fountain of wisdom is a bubbling brook.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77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재판할</a:t>
            </a:r>
            <a:r>
              <a:rPr dirty="0"/>
              <a:t> 때 </a:t>
            </a: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넘어뜨리려고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편을</a:t>
            </a:r>
            <a:r>
              <a:rPr dirty="0"/>
              <a:t>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0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good to be partial to the wicked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deprive the innocent of justice.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다툼을</a:t>
            </a:r>
            <a:r>
              <a:rPr dirty="0"/>
              <a:t> </a:t>
            </a:r>
            <a:r>
              <a:rPr dirty="0" err="1"/>
              <a:t>일으키고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매를</a:t>
            </a:r>
            <a:r>
              <a:rPr dirty="0"/>
              <a:t> </a:t>
            </a:r>
            <a:r>
              <a:rPr dirty="0" err="1"/>
              <a:t>부른다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311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fool's lips bring him strife,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mouth invites a beating.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입술은</a:t>
            </a:r>
            <a:r>
              <a:rPr dirty="0"/>
              <a:t> 그 </a:t>
            </a:r>
            <a:r>
              <a:rPr dirty="0" err="1"/>
              <a:t>영혼의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24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fool's mouth is his undoing,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lips are a snare to his soul.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맛있는</a:t>
            </a:r>
            <a:r>
              <a:rPr dirty="0"/>
              <a:t> </a:t>
            </a: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같아서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뱃속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내려간다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6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a gossip are like choice morsels;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go down to a man's inmost parts.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32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게을리하는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망치는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형제다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5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who is slack in his work is brother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one who destroys.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863</Words>
  <Application>Microsoft Office PowerPoint</Application>
  <PresentationFormat>와이드스크린</PresentationFormat>
  <Paragraphs>120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2022-09-03T08:09:50Z</dcterms:modified>
</cp:coreProperties>
</file>