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33" autoAdjust="0"/>
    <p:restoredTop sz="94807"/>
  </p:normalViewPr>
  <p:slideViewPr>
    <p:cSldViewPr snapToGrid="0" snapToObjects="1">
      <p:cViewPr varScale="1">
        <p:scale>
          <a:sx n="106" d="100"/>
          <a:sy n="106" d="100"/>
        </p:scale>
        <p:origin x="354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2022-09-03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06448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﻿1</a:t>
            </a:r>
            <a:br>
              <a:rPr dirty="0"/>
            </a:br>
            <a:r>
              <a:rPr dirty="0" err="1"/>
              <a:t>가난하지만</a:t>
            </a:r>
            <a:r>
              <a:rPr dirty="0"/>
              <a:t> </a:t>
            </a:r>
            <a:r>
              <a:rPr dirty="0" err="1"/>
              <a:t>진실하게</a:t>
            </a:r>
            <a:r>
              <a:rPr dirty="0"/>
              <a:t> </a:t>
            </a:r>
            <a:r>
              <a:rPr dirty="0" err="1"/>
              <a:t>사는</a:t>
            </a:r>
            <a:r>
              <a:rPr dirty="0"/>
              <a:t>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어리석고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입술이</a:t>
            </a:r>
            <a:r>
              <a:rPr dirty="0"/>
              <a:t> </a:t>
            </a:r>
            <a:r>
              <a:rPr dirty="0" err="1"/>
              <a:t>고약한</a:t>
            </a:r>
            <a:r>
              <a:rPr dirty="0"/>
              <a:t> </a:t>
            </a:r>
            <a:r>
              <a:rPr dirty="0" err="1"/>
              <a:t>사람보다</a:t>
            </a:r>
            <a:r>
              <a:rPr dirty="0"/>
              <a:t> </a:t>
            </a:r>
            <a:r>
              <a:rPr dirty="0" err="1"/>
              <a:t>낫다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02517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Better a poor man whose walk is blameless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than a fool whose lips are perverse.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92982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 err="1"/>
              <a:t>어리석은</a:t>
            </a:r>
            <a:r>
              <a:rPr dirty="0"/>
              <a:t> </a:t>
            </a:r>
            <a:r>
              <a:rPr dirty="0" err="1"/>
              <a:t>사람에게</a:t>
            </a:r>
            <a:r>
              <a:rPr dirty="0"/>
              <a:t> </a:t>
            </a:r>
            <a:r>
              <a:rPr dirty="0" err="1"/>
              <a:t>사치는</a:t>
            </a:r>
            <a:r>
              <a:rPr dirty="0"/>
              <a:t> </a:t>
            </a:r>
            <a:r>
              <a:rPr dirty="0" err="1"/>
              <a:t>어울리지</a:t>
            </a:r>
            <a:r>
              <a:rPr dirty="0"/>
              <a:t> </a:t>
            </a:r>
            <a:r>
              <a:rPr dirty="0" err="1"/>
              <a:t>않다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종이</a:t>
            </a:r>
            <a:r>
              <a:rPr dirty="0"/>
              <a:t> </a:t>
            </a:r>
            <a:r>
              <a:rPr dirty="0" err="1"/>
              <a:t>왕들을</a:t>
            </a:r>
            <a:r>
              <a:rPr dirty="0"/>
              <a:t> </a:t>
            </a:r>
            <a:r>
              <a:rPr dirty="0" err="1"/>
              <a:t>다스리는</a:t>
            </a:r>
            <a:r>
              <a:rPr dirty="0"/>
              <a:t> </a:t>
            </a:r>
            <a:r>
              <a:rPr dirty="0" err="1"/>
              <a:t>것은</a:t>
            </a:r>
            <a:r>
              <a:rPr dirty="0"/>
              <a:t> </a:t>
            </a:r>
            <a:r>
              <a:rPr dirty="0" err="1"/>
              <a:t>더더욱</a:t>
            </a:r>
            <a:r>
              <a:rPr dirty="0"/>
              <a:t> </a:t>
            </a:r>
            <a:r>
              <a:rPr dirty="0" err="1"/>
              <a:t>그렇다</a:t>
            </a:r>
            <a:r>
              <a:rPr dirty="0"/>
              <a:t>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76499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It is not fitting for a fool to live in luxury </a:t>
            </a:r>
            <a:r>
              <a:rPr lang="en-US" altLang="ko-KR" dirty="0"/>
              <a:t>--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how much worse for a slave to rule over princes!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68617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 err="1"/>
              <a:t>분별력이</a:t>
            </a:r>
            <a:r>
              <a:rPr dirty="0"/>
              <a:t> </a:t>
            </a:r>
            <a:r>
              <a:rPr dirty="0" err="1"/>
              <a:t>있으면</a:t>
            </a:r>
            <a:r>
              <a:rPr dirty="0"/>
              <a:t> </a:t>
            </a:r>
            <a:r>
              <a:rPr dirty="0" err="1"/>
              <a:t>화를</a:t>
            </a:r>
            <a:r>
              <a:rPr dirty="0"/>
              <a:t> </a:t>
            </a:r>
            <a:r>
              <a:rPr dirty="0" err="1"/>
              <a:t>참고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허물을</a:t>
            </a:r>
            <a:r>
              <a:rPr dirty="0"/>
              <a:t> </a:t>
            </a:r>
            <a:r>
              <a:rPr dirty="0" err="1"/>
              <a:t>덮어</a:t>
            </a:r>
            <a:r>
              <a:rPr dirty="0"/>
              <a:t> </a:t>
            </a:r>
            <a:r>
              <a:rPr dirty="0" err="1"/>
              <a:t>주는</a:t>
            </a:r>
            <a:r>
              <a:rPr dirty="0"/>
              <a:t> </a:t>
            </a:r>
            <a:r>
              <a:rPr dirty="0" err="1"/>
              <a:t>것은</a:t>
            </a:r>
            <a:r>
              <a:rPr dirty="0"/>
              <a:t> </a:t>
            </a: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영광이</a:t>
            </a:r>
            <a:r>
              <a:rPr dirty="0"/>
              <a:t> </a:t>
            </a:r>
            <a:r>
              <a:rPr dirty="0" err="1"/>
              <a:t>된다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48906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 man's wisdom gives him patience;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it is to his glory to overlook an offense.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84166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dirty="0" err="1"/>
              <a:t>왕이</a:t>
            </a:r>
            <a:r>
              <a:rPr dirty="0"/>
              <a:t> </a:t>
            </a:r>
            <a:r>
              <a:rPr dirty="0" err="1"/>
              <a:t>분노하면</a:t>
            </a:r>
            <a:r>
              <a:rPr dirty="0"/>
              <a:t> </a:t>
            </a:r>
            <a:r>
              <a:rPr dirty="0" err="1"/>
              <a:t>사자가</a:t>
            </a:r>
            <a:r>
              <a:rPr dirty="0"/>
              <a:t> </a:t>
            </a:r>
            <a:r>
              <a:rPr dirty="0" err="1"/>
              <a:t>으르렁대는</a:t>
            </a:r>
            <a:r>
              <a:rPr dirty="0"/>
              <a:t> 것 </a:t>
            </a:r>
            <a:r>
              <a:rPr dirty="0" err="1"/>
              <a:t>같고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은총은</a:t>
            </a:r>
            <a:r>
              <a:rPr dirty="0"/>
              <a:t> </a:t>
            </a:r>
            <a:r>
              <a:rPr dirty="0" err="1"/>
              <a:t>풀잎</a:t>
            </a:r>
            <a:r>
              <a:rPr dirty="0"/>
              <a:t> </a:t>
            </a:r>
            <a:r>
              <a:rPr dirty="0" err="1"/>
              <a:t>위의</a:t>
            </a:r>
            <a:r>
              <a:rPr dirty="0"/>
              <a:t> </a:t>
            </a:r>
            <a:r>
              <a:rPr dirty="0" err="1"/>
              <a:t>이슬과</a:t>
            </a:r>
            <a:r>
              <a:rPr dirty="0"/>
              <a:t> </a:t>
            </a:r>
            <a:r>
              <a:rPr dirty="0" err="1"/>
              <a:t>같다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19892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 king's rage is like the roar of a lion,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his favor is like dew on the grass.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21676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</a:t>
            </a:r>
            <a:br>
              <a:rPr dirty="0"/>
            </a:br>
            <a:r>
              <a:rPr dirty="0" err="1"/>
              <a:t>어리석은</a:t>
            </a:r>
            <a:r>
              <a:rPr dirty="0"/>
              <a:t> </a:t>
            </a:r>
            <a:r>
              <a:rPr dirty="0" err="1"/>
              <a:t>아들은</a:t>
            </a:r>
            <a:r>
              <a:rPr dirty="0"/>
              <a:t> </a:t>
            </a:r>
            <a:r>
              <a:rPr dirty="0" err="1"/>
              <a:t>아버지에게</a:t>
            </a:r>
            <a:r>
              <a:rPr dirty="0"/>
              <a:t> </a:t>
            </a:r>
            <a:r>
              <a:rPr dirty="0" err="1"/>
              <a:t>재난이</a:t>
            </a:r>
            <a:r>
              <a:rPr dirty="0"/>
              <a:t> </a:t>
            </a:r>
            <a:r>
              <a:rPr dirty="0" err="1"/>
              <a:t>되고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다투는</a:t>
            </a:r>
            <a:r>
              <a:rPr dirty="0"/>
              <a:t> </a:t>
            </a:r>
            <a:r>
              <a:rPr dirty="0" err="1"/>
              <a:t>아내는</a:t>
            </a:r>
            <a:r>
              <a:rPr dirty="0"/>
              <a:t> </a:t>
            </a:r>
            <a:r>
              <a:rPr dirty="0" err="1"/>
              <a:t>계속</a:t>
            </a:r>
            <a:r>
              <a:rPr dirty="0"/>
              <a:t> </a:t>
            </a:r>
            <a:r>
              <a:rPr dirty="0" err="1"/>
              <a:t>떨어지는</a:t>
            </a:r>
            <a:r>
              <a:rPr dirty="0"/>
              <a:t> </a:t>
            </a:r>
            <a:r>
              <a:rPr dirty="0" err="1"/>
              <a:t>빗방울과</a:t>
            </a:r>
            <a:r>
              <a:rPr dirty="0"/>
              <a:t> </a:t>
            </a:r>
            <a:r>
              <a:rPr dirty="0" err="1"/>
              <a:t>같다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00967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 foolish son is his father's ruin,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a quarrelsome wife is like a constant dripping.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36396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14</a:t>
            </a:r>
            <a:br>
              <a:rPr dirty="0"/>
            </a:br>
            <a:r>
              <a:rPr dirty="0" err="1"/>
              <a:t>집과</a:t>
            </a:r>
            <a:r>
              <a:rPr dirty="0"/>
              <a:t> </a:t>
            </a:r>
            <a:r>
              <a:rPr dirty="0" err="1"/>
              <a:t>재물은</a:t>
            </a:r>
            <a:r>
              <a:rPr dirty="0"/>
              <a:t> </a:t>
            </a:r>
            <a:r>
              <a:rPr dirty="0" err="1"/>
              <a:t>아버지에게서</a:t>
            </a:r>
            <a:r>
              <a:rPr dirty="0"/>
              <a:t> </a:t>
            </a:r>
            <a:r>
              <a:rPr dirty="0" err="1"/>
              <a:t>상속받지만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현명한</a:t>
            </a:r>
            <a:r>
              <a:rPr dirty="0"/>
              <a:t> </a:t>
            </a:r>
            <a:r>
              <a:rPr dirty="0" err="1"/>
              <a:t>아내는</a:t>
            </a:r>
            <a:r>
              <a:rPr dirty="0"/>
              <a:t> </a:t>
            </a:r>
            <a:r>
              <a:rPr dirty="0" err="1"/>
              <a:t>여호와께</a:t>
            </a:r>
            <a:r>
              <a:rPr dirty="0"/>
              <a:t> </a:t>
            </a:r>
            <a:r>
              <a:rPr dirty="0" err="1"/>
              <a:t>받는다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45958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Houses and wealth are inherited from parents,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a prudent wife is from the LORD.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420018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15</a:t>
            </a:r>
            <a:br>
              <a:rPr dirty="0"/>
            </a:br>
            <a:r>
              <a:rPr dirty="0" err="1"/>
              <a:t>게으르면</a:t>
            </a:r>
            <a:r>
              <a:rPr dirty="0"/>
              <a:t> </a:t>
            </a:r>
            <a:r>
              <a:rPr dirty="0" err="1"/>
              <a:t>깊은</a:t>
            </a:r>
            <a:r>
              <a:rPr dirty="0"/>
              <a:t> </a:t>
            </a:r>
            <a:r>
              <a:rPr dirty="0" err="1"/>
              <a:t>잠에</a:t>
            </a:r>
            <a:r>
              <a:rPr dirty="0"/>
              <a:t> </a:t>
            </a:r>
            <a:r>
              <a:rPr dirty="0" err="1"/>
              <a:t>빠지고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나태한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굶주리게</a:t>
            </a:r>
            <a:r>
              <a:rPr dirty="0"/>
              <a:t> </a:t>
            </a:r>
            <a:r>
              <a:rPr dirty="0" err="1"/>
              <a:t>된다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492513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Laziness brings on deep sleep,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 shiftless man goes hungry.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30172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16</a:t>
            </a:r>
            <a:br>
              <a:rPr dirty="0"/>
            </a:br>
            <a:r>
              <a:rPr dirty="0" err="1"/>
              <a:t>훈계에</a:t>
            </a:r>
            <a:r>
              <a:rPr dirty="0"/>
              <a:t> </a:t>
            </a:r>
            <a:r>
              <a:rPr dirty="0" err="1"/>
              <a:t>순종하는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그 </a:t>
            </a:r>
            <a:r>
              <a:rPr dirty="0" err="1"/>
              <a:t>영혼을</a:t>
            </a:r>
            <a:r>
              <a:rPr dirty="0"/>
              <a:t> </a:t>
            </a:r>
            <a:r>
              <a:rPr dirty="0" err="1"/>
              <a:t>지키고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그런</a:t>
            </a:r>
            <a:r>
              <a:rPr dirty="0"/>
              <a:t> </a:t>
            </a:r>
            <a:r>
              <a:rPr dirty="0" err="1"/>
              <a:t>행위를</a:t>
            </a:r>
            <a:r>
              <a:rPr dirty="0"/>
              <a:t> </a:t>
            </a:r>
            <a:r>
              <a:rPr dirty="0" err="1"/>
              <a:t>경멸하는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죽게</a:t>
            </a:r>
            <a:r>
              <a:rPr dirty="0"/>
              <a:t> 될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75377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who obeys instructions guards his life,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he who is contemptuous of his ways will die.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17430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17</a:t>
            </a:r>
            <a:br>
              <a:rPr dirty="0"/>
            </a:br>
            <a:r>
              <a:rPr dirty="0" err="1"/>
              <a:t>가난한</a:t>
            </a:r>
            <a:r>
              <a:rPr dirty="0"/>
              <a:t> </a:t>
            </a:r>
            <a:r>
              <a:rPr dirty="0" err="1"/>
              <a:t>사람을</a:t>
            </a:r>
            <a:r>
              <a:rPr dirty="0"/>
              <a:t> </a:t>
            </a:r>
            <a:r>
              <a:rPr dirty="0" err="1"/>
              <a:t>불쌍히</a:t>
            </a:r>
            <a:r>
              <a:rPr dirty="0"/>
              <a:t> </a:t>
            </a:r>
            <a:r>
              <a:rPr dirty="0" err="1"/>
              <a:t>여기는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여호와께</a:t>
            </a:r>
            <a:r>
              <a:rPr dirty="0"/>
              <a:t> </a:t>
            </a:r>
            <a:r>
              <a:rPr dirty="0" err="1"/>
              <a:t>빌려</a:t>
            </a:r>
            <a:r>
              <a:rPr dirty="0"/>
              <a:t> </a:t>
            </a:r>
            <a:r>
              <a:rPr dirty="0" err="1"/>
              <a:t>드리는</a:t>
            </a:r>
            <a:r>
              <a:rPr dirty="0"/>
              <a:t> </a:t>
            </a:r>
            <a:r>
              <a:rPr dirty="0" err="1"/>
              <a:t>것이니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그가</a:t>
            </a:r>
            <a:r>
              <a:rPr dirty="0"/>
              <a:t> 한 </a:t>
            </a:r>
            <a:r>
              <a:rPr dirty="0" err="1"/>
              <a:t>일에</a:t>
            </a:r>
            <a:r>
              <a:rPr dirty="0"/>
              <a:t> </a:t>
            </a:r>
            <a:r>
              <a:rPr dirty="0" err="1"/>
              <a:t>대해</a:t>
            </a:r>
            <a:r>
              <a:rPr dirty="0"/>
              <a:t> </a:t>
            </a:r>
            <a:r>
              <a:rPr dirty="0" err="1"/>
              <a:t>그분이</a:t>
            </a:r>
            <a:r>
              <a:rPr dirty="0"/>
              <a:t> </a:t>
            </a:r>
            <a:r>
              <a:rPr dirty="0" err="1"/>
              <a:t>갚아</a:t>
            </a:r>
            <a:r>
              <a:rPr dirty="0"/>
              <a:t> </a:t>
            </a:r>
            <a:r>
              <a:rPr dirty="0" err="1"/>
              <a:t>주실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42246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who is kind to the poor lends to the LORD,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he will reward him for what he has done.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61779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18</a:t>
            </a:r>
            <a:br>
              <a:rPr dirty="0"/>
            </a:br>
            <a:r>
              <a:rPr dirty="0"/>
              <a:t>네 </a:t>
            </a:r>
            <a:r>
              <a:rPr dirty="0" err="1"/>
              <a:t>아들을</a:t>
            </a:r>
            <a:r>
              <a:rPr dirty="0"/>
              <a:t> </a:t>
            </a:r>
            <a:r>
              <a:rPr dirty="0" err="1"/>
              <a:t>훈계할</a:t>
            </a:r>
            <a:r>
              <a:rPr dirty="0"/>
              <a:t> 때 </a:t>
            </a:r>
            <a:r>
              <a:rPr dirty="0" err="1"/>
              <a:t>소망이</a:t>
            </a:r>
            <a:r>
              <a:rPr dirty="0"/>
              <a:t> </a:t>
            </a:r>
            <a:r>
              <a:rPr dirty="0" err="1"/>
              <a:t>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아들이</a:t>
            </a:r>
            <a:r>
              <a:rPr dirty="0"/>
              <a:t> </a:t>
            </a:r>
            <a:r>
              <a:rPr dirty="0" err="1"/>
              <a:t>괴로워</a:t>
            </a:r>
            <a:r>
              <a:rPr dirty="0"/>
              <a:t> </a:t>
            </a:r>
            <a:r>
              <a:rPr dirty="0" err="1"/>
              <a:t>죽겠다고</a:t>
            </a:r>
            <a:r>
              <a:rPr dirty="0"/>
              <a:t> 할 </a:t>
            </a:r>
            <a:r>
              <a:rPr dirty="0" err="1"/>
              <a:t>때까지</a:t>
            </a:r>
            <a:r>
              <a:rPr dirty="0"/>
              <a:t> </a:t>
            </a:r>
            <a:r>
              <a:rPr dirty="0" err="1"/>
              <a:t>하지는</a:t>
            </a:r>
            <a:r>
              <a:rPr dirty="0"/>
              <a:t> </a:t>
            </a:r>
            <a:r>
              <a:rPr dirty="0" err="1"/>
              <a:t>마라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19361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Discipline your son, for in that there is hope;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do not be a willing party to his death.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57318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19</a:t>
            </a:r>
            <a:br>
              <a:rPr dirty="0"/>
            </a:br>
            <a:r>
              <a:rPr dirty="0" err="1"/>
              <a:t>성질이</a:t>
            </a:r>
            <a:r>
              <a:rPr dirty="0"/>
              <a:t> </a:t>
            </a:r>
            <a:r>
              <a:rPr dirty="0" err="1"/>
              <a:t>불같은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벌을</a:t>
            </a:r>
            <a:r>
              <a:rPr dirty="0"/>
              <a:t> </a:t>
            </a:r>
            <a:r>
              <a:rPr dirty="0" err="1"/>
              <a:t>받아야</a:t>
            </a:r>
            <a:r>
              <a:rPr dirty="0"/>
              <a:t> </a:t>
            </a:r>
            <a:r>
              <a:rPr dirty="0" err="1"/>
              <a:t>한다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그런</a:t>
            </a:r>
            <a:r>
              <a:rPr dirty="0"/>
              <a:t> </a:t>
            </a:r>
            <a:r>
              <a:rPr dirty="0" err="1"/>
              <a:t>사람을</a:t>
            </a:r>
            <a:r>
              <a:rPr dirty="0"/>
              <a:t> 한 번 </a:t>
            </a:r>
            <a:r>
              <a:rPr dirty="0" err="1"/>
              <a:t>구해</a:t>
            </a:r>
            <a:r>
              <a:rPr dirty="0"/>
              <a:t> </a:t>
            </a:r>
            <a:r>
              <a:rPr dirty="0" err="1"/>
              <a:t>주게</a:t>
            </a:r>
            <a:r>
              <a:rPr dirty="0"/>
              <a:t> </a:t>
            </a:r>
            <a:r>
              <a:rPr dirty="0" err="1"/>
              <a:t>되면</a:t>
            </a:r>
            <a:r>
              <a:rPr dirty="0"/>
              <a:t> 또 </a:t>
            </a:r>
            <a:r>
              <a:rPr dirty="0" err="1"/>
              <a:t>구해줘야</a:t>
            </a:r>
            <a:r>
              <a:rPr dirty="0"/>
              <a:t> 할 </a:t>
            </a:r>
            <a:r>
              <a:rPr dirty="0" err="1"/>
              <a:t>일이</a:t>
            </a:r>
            <a:r>
              <a:rPr dirty="0"/>
              <a:t> </a:t>
            </a:r>
            <a:r>
              <a:rPr dirty="0" err="1"/>
              <a:t>생긴다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39630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 hot-tempered man must pay the penalty;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if you rescue him, you will have to do it again.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31935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/>
              <a:t>또 </a:t>
            </a:r>
            <a:r>
              <a:rPr dirty="0" err="1"/>
              <a:t>지식</a:t>
            </a:r>
            <a:r>
              <a:rPr dirty="0"/>
              <a:t> </a:t>
            </a:r>
            <a:r>
              <a:rPr dirty="0" err="1"/>
              <a:t>없이</a:t>
            </a:r>
            <a:r>
              <a:rPr dirty="0"/>
              <a:t> </a:t>
            </a:r>
            <a:r>
              <a:rPr dirty="0" err="1"/>
              <a:t>열심히만</a:t>
            </a:r>
            <a:r>
              <a:rPr dirty="0"/>
              <a:t> </a:t>
            </a:r>
            <a:r>
              <a:rPr dirty="0" err="1"/>
              <a:t>하는</a:t>
            </a:r>
            <a:r>
              <a:rPr dirty="0"/>
              <a:t> </a:t>
            </a:r>
            <a:r>
              <a:rPr dirty="0" err="1"/>
              <a:t>것은</a:t>
            </a:r>
            <a:r>
              <a:rPr dirty="0"/>
              <a:t> </a:t>
            </a:r>
            <a:r>
              <a:rPr dirty="0" err="1"/>
              <a:t>좋지</a:t>
            </a:r>
            <a:r>
              <a:rPr dirty="0"/>
              <a:t> </a:t>
            </a:r>
            <a:r>
              <a:rPr dirty="0" err="1"/>
              <a:t>않으며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너무</a:t>
            </a:r>
            <a:r>
              <a:rPr dirty="0"/>
              <a:t> </a:t>
            </a:r>
            <a:r>
              <a:rPr dirty="0" err="1"/>
              <a:t>서두르면</a:t>
            </a:r>
            <a:r>
              <a:rPr dirty="0"/>
              <a:t> </a:t>
            </a:r>
            <a:r>
              <a:rPr dirty="0" err="1"/>
              <a:t>죄짓기</a:t>
            </a:r>
            <a:r>
              <a:rPr dirty="0"/>
              <a:t> </a:t>
            </a:r>
            <a:r>
              <a:rPr dirty="0" err="1"/>
              <a:t>쉽다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49626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It is not good to have zeal without knowledge,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nor to be hasty and miss the way.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90899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20</a:t>
            </a:r>
            <a:br>
              <a:rPr dirty="0"/>
            </a:br>
            <a:r>
              <a:rPr dirty="0" err="1"/>
              <a:t>조언에</a:t>
            </a:r>
            <a:r>
              <a:rPr dirty="0"/>
              <a:t> 귀 </a:t>
            </a:r>
            <a:r>
              <a:rPr dirty="0" err="1"/>
              <a:t>기울이고</a:t>
            </a:r>
            <a:r>
              <a:rPr dirty="0"/>
              <a:t> </a:t>
            </a:r>
            <a:r>
              <a:rPr dirty="0" err="1"/>
              <a:t>훈계를</a:t>
            </a:r>
            <a:r>
              <a:rPr dirty="0"/>
              <a:t> </a:t>
            </a:r>
            <a:r>
              <a:rPr dirty="0" err="1"/>
              <a:t>받아들여라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그러면</a:t>
            </a:r>
            <a:r>
              <a:rPr dirty="0"/>
              <a:t> </a:t>
            </a:r>
            <a:r>
              <a:rPr dirty="0" err="1"/>
              <a:t>결국에는</a:t>
            </a:r>
            <a:r>
              <a:rPr dirty="0"/>
              <a:t> </a:t>
            </a:r>
            <a:r>
              <a:rPr dirty="0" err="1"/>
              <a:t>네가</a:t>
            </a:r>
            <a:r>
              <a:rPr dirty="0"/>
              <a:t> </a:t>
            </a:r>
            <a:r>
              <a:rPr dirty="0" err="1"/>
              <a:t>지혜롭게</a:t>
            </a:r>
            <a:r>
              <a:rPr dirty="0"/>
              <a:t> 될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46329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Listen to advice and accept instruction,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in the end you will be wise.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14115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21</a:t>
            </a:r>
            <a:br>
              <a:rPr dirty="0"/>
            </a:br>
            <a:r>
              <a:rPr dirty="0" err="1"/>
              <a:t>사람의</a:t>
            </a:r>
            <a:r>
              <a:rPr dirty="0"/>
              <a:t> </a:t>
            </a:r>
            <a:r>
              <a:rPr dirty="0" err="1"/>
              <a:t>마음에는</a:t>
            </a:r>
            <a:r>
              <a:rPr dirty="0"/>
              <a:t> </a:t>
            </a:r>
            <a:r>
              <a:rPr dirty="0" err="1"/>
              <a:t>많은</a:t>
            </a:r>
            <a:r>
              <a:rPr dirty="0"/>
              <a:t> </a:t>
            </a:r>
            <a:r>
              <a:rPr dirty="0" err="1"/>
              <a:t>계획이</a:t>
            </a:r>
            <a:r>
              <a:rPr dirty="0"/>
              <a:t> </a:t>
            </a:r>
            <a:r>
              <a:rPr dirty="0" err="1"/>
              <a:t>있으나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오직</a:t>
            </a:r>
            <a:r>
              <a:rPr dirty="0"/>
              <a:t>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뜻만이</a:t>
            </a:r>
            <a:r>
              <a:rPr dirty="0"/>
              <a:t> </a:t>
            </a:r>
            <a:r>
              <a:rPr dirty="0" err="1"/>
              <a:t>이뤄진다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77953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Many are the plans in a man's heart,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it is the LORD's purpose that prevails.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83232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22</a:t>
            </a:r>
            <a:br>
              <a:rPr dirty="0"/>
            </a:b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성실해야</a:t>
            </a:r>
            <a:r>
              <a:rPr dirty="0"/>
              <a:t> </a:t>
            </a:r>
            <a:r>
              <a:rPr dirty="0" err="1"/>
              <a:t>한다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거짓말쟁이가</a:t>
            </a:r>
            <a:r>
              <a:rPr dirty="0"/>
              <a:t> </a:t>
            </a:r>
            <a:r>
              <a:rPr dirty="0" err="1"/>
              <a:t>되느니</a:t>
            </a:r>
            <a:r>
              <a:rPr dirty="0"/>
              <a:t> </a:t>
            </a:r>
            <a:r>
              <a:rPr dirty="0" err="1"/>
              <a:t>가난뱅이가</a:t>
            </a:r>
            <a:r>
              <a:rPr dirty="0"/>
              <a:t> </a:t>
            </a:r>
            <a:r>
              <a:rPr dirty="0" err="1"/>
              <a:t>되는</a:t>
            </a:r>
            <a:r>
              <a:rPr dirty="0"/>
              <a:t> </a:t>
            </a:r>
            <a:r>
              <a:rPr dirty="0" err="1"/>
              <a:t>것이</a:t>
            </a:r>
            <a:r>
              <a:rPr dirty="0"/>
              <a:t> </a:t>
            </a:r>
            <a:r>
              <a:rPr dirty="0" err="1"/>
              <a:t>낫다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14012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What a man desires is unfailing love;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better to be poor than a liar.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62607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23</a:t>
            </a:r>
            <a:br>
              <a:rPr dirty="0"/>
            </a:br>
            <a:r>
              <a:rPr dirty="0" err="1"/>
              <a:t>여호와를</a:t>
            </a:r>
            <a:r>
              <a:rPr dirty="0"/>
              <a:t> </a:t>
            </a:r>
            <a:r>
              <a:rPr dirty="0" err="1"/>
              <a:t>경외하면</a:t>
            </a:r>
            <a:r>
              <a:rPr dirty="0"/>
              <a:t> </a:t>
            </a:r>
            <a:r>
              <a:rPr dirty="0" err="1"/>
              <a:t>생명을</a:t>
            </a:r>
            <a:r>
              <a:rPr dirty="0"/>
              <a:t> </a:t>
            </a:r>
            <a:r>
              <a:rPr dirty="0" err="1"/>
              <a:t>얻는다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생명을</a:t>
            </a:r>
            <a:r>
              <a:rPr dirty="0"/>
              <a:t> </a:t>
            </a:r>
            <a:r>
              <a:rPr dirty="0" err="1"/>
              <a:t>가진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만족하며</a:t>
            </a:r>
            <a:r>
              <a:rPr dirty="0"/>
              <a:t> </a:t>
            </a:r>
            <a:r>
              <a:rPr dirty="0" err="1"/>
              <a:t>살고</a:t>
            </a:r>
            <a:r>
              <a:rPr dirty="0"/>
              <a:t> </a:t>
            </a:r>
            <a:r>
              <a:rPr dirty="0" err="1"/>
              <a:t>재앙을</a:t>
            </a:r>
            <a:r>
              <a:rPr dirty="0"/>
              <a:t> </a:t>
            </a:r>
            <a:r>
              <a:rPr dirty="0" err="1"/>
              <a:t>만나지</a:t>
            </a:r>
            <a:r>
              <a:rPr dirty="0"/>
              <a:t> </a:t>
            </a:r>
            <a:r>
              <a:rPr dirty="0" err="1"/>
              <a:t>않을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47311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fear of the LORD leads to life: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one rests content, untouched by trouble.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91727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24</a:t>
            </a:r>
            <a:br>
              <a:rPr dirty="0"/>
            </a:br>
            <a:r>
              <a:rPr dirty="0" err="1"/>
              <a:t>게으름뱅이는</a:t>
            </a:r>
            <a:r>
              <a:rPr dirty="0"/>
              <a:t> </a:t>
            </a:r>
            <a:r>
              <a:rPr dirty="0" err="1"/>
              <a:t>손을</a:t>
            </a:r>
            <a:r>
              <a:rPr dirty="0"/>
              <a:t> </a:t>
            </a:r>
            <a:r>
              <a:rPr dirty="0" err="1"/>
              <a:t>가슴팍에</a:t>
            </a:r>
            <a:r>
              <a:rPr dirty="0"/>
              <a:t> </a:t>
            </a:r>
            <a:r>
              <a:rPr dirty="0" err="1"/>
              <a:t>넣고는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다시</a:t>
            </a:r>
            <a:r>
              <a:rPr dirty="0"/>
              <a:t> </a:t>
            </a:r>
            <a:r>
              <a:rPr dirty="0" err="1"/>
              <a:t>입으로</a:t>
            </a:r>
            <a:r>
              <a:rPr dirty="0"/>
              <a:t> </a:t>
            </a:r>
            <a:r>
              <a:rPr dirty="0" err="1"/>
              <a:t>들어올려</a:t>
            </a:r>
            <a:r>
              <a:rPr dirty="0"/>
              <a:t> </a:t>
            </a:r>
            <a:r>
              <a:rPr dirty="0" err="1"/>
              <a:t>떠먹는</a:t>
            </a:r>
            <a:r>
              <a:rPr dirty="0"/>
              <a:t> </a:t>
            </a:r>
            <a:r>
              <a:rPr dirty="0" err="1"/>
              <a:t>것마저</a:t>
            </a:r>
            <a:r>
              <a:rPr dirty="0"/>
              <a:t> </a:t>
            </a:r>
            <a:r>
              <a:rPr dirty="0" err="1"/>
              <a:t>하지</a:t>
            </a:r>
            <a:r>
              <a:rPr dirty="0"/>
              <a:t> </a:t>
            </a:r>
            <a:r>
              <a:rPr dirty="0" err="1"/>
              <a:t>않는다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02094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sluggard buries his hand in the dish;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will not even bring it back to his mouth!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00223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25</a:t>
            </a:r>
            <a:br>
              <a:rPr dirty="0"/>
            </a:br>
            <a:r>
              <a:rPr dirty="0" err="1"/>
              <a:t>거만한</a:t>
            </a:r>
            <a:r>
              <a:rPr dirty="0"/>
              <a:t> </a:t>
            </a:r>
            <a:r>
              <a:rPr dirty="0" err="1"/>
              <a:t>사람을</a:t>
            </a:r>
            <a:r>
              <a:rPr dirty="0"/>
              <a:t> </a:t>
            </a:r>
            <a:r>
              <a:rPr dirty="0" err="1"/>
              <a:t>치면</a:t>
            </a:r>
            <a:r>
              <a:rPr dirty="0"/>
              <a:t> </a:t>
            </a:r>
            <a:r>
              <a:rPr dirty="0" err="1"/>
              <a:t>우둔한</a:t>
            </a:r>
            <a:r>
              <a:rPr dirty="0"/>
              <a:t> </a:t>
            </a:r>
            <a:r>
              <a:rPr dirty="0" err="1"/>
              <a:t>사람도</a:t>
            </a:r>
            <a:r>
              <a:rPr dirty="0"/>
              <a:t> </a:t>
            </a:r>
            <a:r>
              <a:rPr dirty="0" err="1"/>
              <a:t>깨닫게</a:t>
            </a:r>
            <a:r>
              <a:rPr dirty="0"/>
              <a:t> </a:t>
            </a:r>
            <a:r>
              <a:rPr dirty="0" err="1"/>
              <a:t>된다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지각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사람을</a:t>
            </a:r>
            <a:r>
              <a:rPr dirty="0"/>
              <a:t> </a:t>
            </a:r>
            <a:r>
              <a:rPr dirty="0" err="1"/>
              <a:t>꾸짖으면</a:t>
            </a:r>
            <a:r>
              <a:rPr dirty="0"/>
              <a:t> </a:t>
            </a:r>
            <a:r>
              <a:rPr dirty="0" err="1"/>
              <a:t>지식을</a:t>
            </a:r>
            <a:r>
              <a:rPr dirty="0"/>
              <a:t> </a:t>
            </a:r>
            <a:r>
              <a:rPr dirty="0" err="1"/>
              <a:t>얻게</a:t>
            </a:r>
            <a:r>
              <a:rPr dirty="0"/>
              <a:t> 될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46916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Flog a mocker, and the simple will learn prudence;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rebuke a discerning man, and he will gain knowledge.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77328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26</a:t>
            </a:r>
            <a:br>
              <a:rPr dirty="0"/>
            </a:b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아버지를</a:t>
            </a:r>
            <a:r>
              <a:rPr dirty="0"/>
              <a:t> </a:t>
            </a:r>
            <a:r>
              <a:rPr dirty="0" err="1"/>
              <a:t>구박하고</a:t>
            </a:r>
            <a:r>
              <a:rPr dirty="0"/>
              <a:t>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어머니를</a:t>
            </a:r>
            <a:r>
              <a:rPr dirty="0"/>
              <a:t> </a:t>
            </a:r>
            <a:r>
              <a:rPr dirty="0" err="1"/>
              <a:t>쫓아내는</a:t>
            </a:r>
            <a:r>
              <a:rPr dirty="0"/>
              <a:t> </a:t>
            </a:r>
            <a:r>
              <a:rPr dirty="0" err="1"/>
              <a:t>사람은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수치와</a:t>
            </a:r>
            <a:r>
              <a:rPr dirty="0"/>
              <a:t> </a:t>
            </a:r>
            <a:r>
              <a:rPr dirty="0" err="1"/>
              <a:t>망신의</a:t>
            </a:r>
            <a:r>
              <a:rPr dirty="0"/>
              <a:t> </a:t>
            </a:r>
            <a:r>
              <a:rPr dirty="0" err="1"/>
              <a:t>아들이다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94538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who robs his father and drives out his mother</a:t>
            </a:r>
            <a:r>
              <a:rPr lang="en-US" altLang="ko-KR" dirty="0"/>
              <a:t> </a:t>
            </a:r>
            <a:r>
              <a:rPr dirty="0"/>
              <a:t>is a son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 brings shame and disgrace.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91727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27</a:t>
            </a:r>
            <a:br>
              <a:rPr dirty="0"/>
            </a:br>
            <a:r>
              <a:rPr dirty="0"/>
              <a:t>내 </a:t>
            </a:r>
            <a:r>
              <a:rPr dirty="0" err="1"/>
              <a:t>아들아</a:t>
            </a:r>
            <a:r>
              <a:rPr dirty="0"/>
              <a:t>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지식의</a:t>
            </a:r>
            <a:r>
              <a:rPr dirty="0"/>
              <a:t> </a:t>
            </a:r>
            <a:r>
              <a:rPr dirty="0" err="1"/>
              <a:t>말씀에서</a:t>
            </a:r>
            <a:r>
              <a:rPr dirty="0"/>
              <a:t> </a:t>
            </a:r>
            <a:r>
              <a:rPr dirty="0" err="1"/>
              <a:t>벗어나게</a:t>
            </a:r>
            <a:r>
              <a:rPr dirty="0"/>
              <a:t> </a:t>
            </a:r>
            <a:r>
              <a:rPr dirty="0" err="1"/>
              <a:t>하는</a:t>
            </a:r>
            <a:r>
              <a:rPr dirty="0"/>
              <a:t> </a:t>
            </a:r>
            <a:r>
              <a:rPr dirty="0" err="1"/>
              <a:t>훈계는</a:t>
            </a:r>
            <a:r>
              <a:rPr dirty="0"/>
              <a:t> </a:t>
            </a:r>
            <a:r>
              <a:rPr dirty="0" err="1"/>
              <a:t>듣지</a:t>
            </a:r>
            <a:r>
              <a:rPr dirty="0"/>
              <a:t> </a:t>
            </a:r>
            <a:r>
              <a:rPr dirty="0" err="1"/>
              <a:t>마라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71690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Stop listening to instruction, my son,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you will stray from the words of knowledge.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14944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28</a:t>
            </a:r>
            <a:br>
              <a:rPr dirty="0"/>
            </a:br>
            <a:r>
              <a:rPr dirty="0" err="1"/>
              <a:t>경건하지</a:t>
            </a:r>
            <a:r>
              <a:rPr dirty="0"/>
              <a:t> </a:t>
            </a:r>
            <a:r>
              <a:rPr dirty="0" err="1"/>
              <a:t>못한</a:t>
            </a:r>
            <a:r>
              <a:rPr dirty="0"/>
              <a:t> </a:t>
            </a:r>
            <a:r>
              <a:rPr dirty="0" err="1"/>
              <a:t>증인은</a:t>
            </a:r>
            <a:r>
              <a:rPr dirty="0"/>
              <a:t> </a:t>
            </a:r>
            <a:r>
              <a:rPr dirty="0" err="1"/>
              <a:t>공의를</a:t>
            </a:r>
            <a:r>
              <a:rPr dirty="0"/>
              <a:t> </a:t>
            </a:r>
            <a:r>
              <a:rPr dirty="0" err="1"/>
              <a:t>우습게</a:t>
            </a:r>
            <a:r>
              <a:rPr dirty="0"/>
              <a:t> </a:t>
            </a:r>
            <a:r>
              <a:rPr dirty="0" err="1"/>
              <a:t>여기고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악인의</a:t>
            </a:r>
            <a:r>
              <a:rPr dirty="0"/>
              <a:t> </a:t>
            </a:r>
            <a:r>
              <a:rPr dirty="0" err="1"/>
              <a:t>입은</a:t>
            </a:r>
            <a:r>
              <a:rPr dirty="0"/>
              <a:t> </a:t>
            </a:r>
            <a:r>
              <a:rPr dirty="0" err="1"/>
              <a:t>죄악을</a:t>
            </a:r>
            <a:r>
              <a:rPr dirty="0"/>
              <a:t> </a:t>
            </a:r>
            <a:r>
              <a:rPr dirty="0" err="1"/>
              <a:t>꿀꺽</a:t>
            </a:r>
            <a:r>
              <a:rPr dirty="0"/>
              <a:t> </a:t>
            </a:r>
            <a:r>
              <a:rPr dirty="0" err="1"/>
              <a:t>삼켜</a:t>
            </a:r>
            <a:r>
              <a:rPr dirty="0"/>
              <a:t> </a:t>
            </a:r>
            <a:r>
              <a:rPr dirty="0" err="1"/>
              <a:t>버린다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39258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 corrupt witness mocks at justice,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 mouth of the wicked gulps down evil.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21676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29</a:t>
            </a:r>
            <a:br>
              <a:rPr dirty="0"/>
            </a:br>
            <a:r>
              <a:rPr dirty="0" err="1"/>
              <a:t>거만한</a:t>
            </a:r>
            <a:r>
              <a:rPr dirty="0"/>
              <a:t> </a:t>
            </a:r>
            <a:r>
              <a:rPr dirty="0" err="1"/>
              <a:t>사람을</a:t>
            </a:r>
            <a:r>
              <a:rPr dirty="0"/>
              <a:t> </a:t>
            </a:r>
            <a:r>
              <a:rPr dirty="0" err="1"/>
              <a:t>위해서는</a:t>
            </a:r>
            <a:r>
              <a:rPr dirty="0"/>
              <a:t> </a:t>
            </a:r>
            <a:r>
              <a:rPr dirty="0" err="1"/>
              <a:t>심판이</a:t>
            </a:r>
            <a:r>
              <a:rPr dirty="0"/>
              <a:t> </a:t>
            </a:r>
            <a:r>
              <a:rPr dirty="0" err="1"/>
              <a:t>준비돼</a:t>
            </a:r>
            <a:r>
              <a:rPr dirty="0"/>
              <a:t> </a:t>
            </a:r>
            <a:r>
              <a:rPr dirty="0" err="1"/>
              <a:t>있고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어리석은</a:t>
            </a:r>
            <a:r>
              <a:rPr dirty="0"/>
              <a:t> </a:t>
            </a:r>
            <a:r>
              <a:rPr dirty="0" err="1"/>
              <a:t>사람의</a:t>
            </a:r>
            <a:r>
              <a:rPr dirty="0"/>
              <a:t> </a:t>
            </a:r>
            <a:r>
              <a:rPr dirty="0" err="1"/>
              <a:t>등짝에는</a:t>
            </a:r>
            <a:r>
              <a:rPr dirty="0"/>
              <a:t> </a:t>
            </a:r>
            <a:r>
              <a:rPr dirty="0" err="1"/>
              <a:t>매가</a:t>
            </a:r>
            <a:r>
              <a:rPr dirty="0"/>
              <a:t> </a:t>
            </a:r>
            <a:r>
              <a:rPr dirty="0" err="1"/>
              <a:t>준비돼</a:t>
            </a:r>
            <a:r>
              <a:rPr dirty="0"/>
              <a:t> </a:t>
            </a:r>
            <a:r>
              <a:rPr dirty="0" err="1"/>
              <a:t>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496847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Penalties are prepared for mockers,</a:t>
            </a:r>
            <a:endParaRPr lang="en-US" altLang="ko-KR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and beatings for the backs of fools.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14944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자기가</a:t>
            </a:r>
            <a:r>
              <a:rPr dirty="0"/>
              <a:t> </a:t>
            </a:r>
            <a:r>
              <a:rPr dirty="0" err="1"/>
              <a:t>어리석어</a:t>
            </a:r>
            <a:r>
              <a:rPr dirty="0"/>
              <a:t>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길을</a:t>
            </a:r>
            <a:r>
              <a:rPr dirty="0"/>
              <a:t> </a:t>
            </a:r>
            <a:r>
              <a:rPr dirty="0" err="1"/>
              <a:t>망치고는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속으로</a:t>
            </a:r>
            <a:r>
              <a:rPr dirty="0"/>
              <a:t> </a:t>
            </a:r>
            <a:r>
              <a:rPr dirty="0" err="1"/>
              <a:t>여호와를</a:t>
            </a:r>
            <a:r>
              <a:rPr dirty="0"/>
              <a:t> </a:t>
            </a:r>
            <a:r>
              <a:rPr dirty="0" err="1"/>
              <a:t>원망한다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17955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 man's own folly ruins his life,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yet his heart rages against the LORD.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82403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 err="1"/>
              <a:t>돈이</a:t>
            </a:r>
            <a:r>
              <a:rPr dirty="0"/>
              <a:t> </a:t>
            </a:r>
            <a:r>
              <a:rPr dirty="0" err="1"/>
              <a:t>있으면</a:t>
            </a:r>
            <a:r>
              <a:rPr dirty="0"/>
              <a:t> </a:t>
            </a:r>
            <a:r>
              <a:rPr dirty="0" err="1"/>
              <a:t>많은</a:t>
            </a:r>
            <a:r>
              <a:rPr dirty="0"/>
              <a:t> </a:t>
            </a:r>
            <a:r>
              <a:rPr dirty="0" err="1"/>
              <a:t>친구가</a:t>
            </a:r>
            <a:r>
              <a:rPr dirty="0"/>
              <a:t> </a:t>
            </a:r>
            <a:r>
              <a:rPr dirty="0" err="1"/>
              <a:t>생기지만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가난한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이웃에게</a:t>
            </a:r>
            <a:r>
              <a:rPr dirty="0"/>
              <a:t> </a:t>
            </a:r>
            <a:r>
              <a:rPr dirty="0" err="1"/>
              <a:t>따돌림을</a:t>
            </a:r>
            <a:r>
              <a:rPr dirty="0"/>
              <a:t> </a:t>
            </a:r>
            <a:r>
              <a:rPr dirty="0" err="1"/>
              <a:t>당한다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10197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Wealth brings many friends,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a poor man's friend deserts him.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91727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 err="1"/>
              <a:t>가짜</a:t>
            </a:r>
            <a:r>
              <a:rPr dirty="0"/>
              <a:t> </a:t>
            </a:r>
            <a:r>
              <a:rPr dirty="0" err="1"/>
              <a:t>증인은</a:t>
            </a:r>
            <a:r>
              <a:rPr dirty="0"/>
              <a:t> </a:t>
            </a:r>
            <a:r>
              <a:rPr dirty="0" err="1"/>
              <a:t>벌을</a:t>
            </a:r>
            <a:r>
              <a:rPr dirty="0"/>
              <a:t> </a:t>
            </a:r>
            <a:r>
              <a:rPr dirty="0" err="1"/>
              <a:t>피하지</a:t>
            </a:r>
            <a:r>
              <a:rPr dirty="0"/>
              <a:t> </a:t>
            </a:r>
            <a:r>
              <a:rPr dirty="0" err="1"/>
              <a:t>못하며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거짓말을</a:t>
            </a:r>
            <a:r>
              <a:rPr dirty="0"/>
              <a:t> </a:t>
            </a:r>
            <a:r>
              <a:rPr dirty="0" err="1"/>
              <a:t>잘하는</a:t>
            </a:r>
            <a:r>
              <a:rPr dirty="0"/>
              <a:t> </a:t>
            </a:r>
            <a:r>
              <a:rPr dirty="0" err="1"/>
              <a:t>사람도</a:t>
            </a:r>
            <a:r>
              <a:rPr dirty="0"/>
              <a:t> </a:t>
            </a:r>
            <a:r>
              <a:rPr dirty="0" err="1"/>
              <a:t>벌을</a:t>
            </a:r>
            <a:r>
              <a:rPr dirty="0"/>
              <a:t> </a:t>
            </a:r>
            <a:r>
              <a:rPr dirty="0" err="1"/>
              <a:t>피하지</a:t>
            </a:r>
            <a:r>
              <a:rPr dirty="0"/>
              <a:t> </a:t>
            </a:r>
            <a:r>
              <a:rPr dirty="0" err="1"/>
              <a:t>못할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92149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 false witness will not go unpunished,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he who pours out lies will not go free.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62607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 err="1"/>
              <a:t>통치자</a:t>
            </a:r>
            <a:r>
              <a:rPr dirty="0"/>
              <a:t> </a:t>
            </a:r>
            <a:r>
              <a:rPr dirty="0" err="1"/>
              <a:t>주위에는</a:t>
            </a:r>
            <a:r>
              <a:rPr dirty="0"/>
              <a:t> </a:t>
            </a:r>
            <a:r>
              <a:rPr dirty="0" err="1"/>
              <a:t>비위를</a:t>
            </a:r>
            <a:r>
              <a:rPr dirty="0"/>
              <a:t> </a:t>
            </a:r>
            <a:r>
              <a:rPr dirty="0" err="1"/>
              <a:t>맞추는</a:t>
            </a:r>
            <a:r>
              <a:rPr dirty="0"/>
              <a:t>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많고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선물을</a:t>
            </a:r>
            <a:r>
              <a:rPr dirty="0"/>
              <a:t> 잘 </a:t>
            </a:r>
            <a:r>
              <a:rPr dirty="0" err="1"/>
              <a:t>주는</a:t>
            </a:r>
            <a:r>
              <a:rPr dirty="0"/>
              <a:t> </a:t>
            </a:r>
            <a:r>
              <a:rPr dirty="0" err="1"/>
              <a:t>사람에게는</a:t>
            </a:r>
            <a:r>
              <a:rPr dirty="0"/>
              <a:t> </a:t>
            </a:r>
            <a:r>
              <a:rPr dirty="0" err="1"/>
              <a:t>모두가</a:t>
            </a:r>
            <a:r>
              <a:rPr dirty="0"/>
              <a:t> </a:t>
            </a:r>
            <a:r>
              <a:rPr dirty="0" err="1"/>
              <a:t>달려들어</a:t>
            </a:r>
            <a:r>
              <a:rPr dirty="0"/>
              <a:t> </a:t>
            </a:r>
            <a:r>
              <a:rPr dirty="0" err="1"/>
              <a:t>친구가</a:t>
            </a:r>
            <a:r>
              <a:rPr dirty="0"/>
              <a:t> </a:t>
            </a:r>
            <a:r>
              <a:rPr dirty="0" err="1"/>
              <a:t>되려</a:t>
            </a:r>
            <a:r>
              <a:rPr dirty="0"/>
              <a:t> </a:t>
            </a:r>
            <a:r>
              <a:rPr dirty="0" err="1"/>
              <a:t>한다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20665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Many curry favor with a ruler,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everyone is the friend of a man who gives gifts.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61779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 err="1"/>
              <a:t>가난한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형제라도</a:t>
            </a:r>
            <a:r>
              <a:rPr dirty="0"/>
              <a:t> 다 </a:t>
            </a:r>
            <a:r>
              <a:rPr dirty="0" err="1"/>
              <a:t>피하는데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친구들이야</a:t>
            </a:r>
            <a:r>
              <a:rPr dirty="0"/>
              <a:t> </a:t>
            </a:r>
            <a:r>
              <a:rPr dirty="0" err="1"/>
              <a:t>더더욱</a:t>
            </a:r>
            <a:r>
              <a:rPr dirty="0"/>
              <a:t> </a:t>
            </a:r>
            <a:r>
              <a:rPr dirty="0" err="1"/>
              <a:t>피하지</a:t>
            </a:r>
            <a:r>
              <a:rPr dirty="0"/>
              <a:t> </a:t>
            </a:r>
            <a:r>
              <a:rPr dirty="0" err="1"/>
              <a:t>않겠느냐</a:t>
            </a:r>
            <a:r>
              <a:rPr dirty="0"/>
              <a:t>!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아무리</a:t>
            </a:r>
            <a:r>
              <a:rPr dirty="0"/>
              <a:t> </a:t>
            </a:r>
            <a:r>
              <a:rPr dirty="0" err="1"/>
              <a:t>그들에게</a:t>
            </a:r>
            <a:r>
              <a:rPr dirty="0"/>
              <a:t> </a:t>
            </a:r>
            <a:r>
              <a:rPr dirty="0" err="1"/>
              <a:t>말하려</a:t>
            </a:r>
            <a:r>
              <a:rPr dirty="0"/>
              <a:t> </a:t>
            </a:r>
            <a:r>
              <a:rPr dirty="0" err="1"/>
              <a:t>해도</a:t>
            </a:r>
            <a:r>
              <a:rPr dirty="0"/>
              <a:t> </a:t>
            </a:r>
            <a:r>
              <a:rPr dirty="0" err="1"/>
              <a:t>아무런</a:t>
            </a:r>
            <a:r>
              <a:rPr dirty="0"/>
              <a:t> </a:t>
            </a:r>
            <a:r>
              <a:rPr dirty="0" err="1"/>
              <a:t>소용이</a:t>
            </a:r>
            <a:r>
              <a:rPr dirty="0"/>
              <a:t> </a:t>
            </a:r>
            <a:r>
              <a:rPr dirty="0" err="1"/>
              <a:t>없다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15803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 poor man is shunned by all his relatives </a:t>
            </a:r>
            <a:r>
              <a:rPr lang="en-US" altLang="ko-KR" dirty="0"/>
              <a:t>--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how much more do his friends avoid him!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Though he pursues them with pleading,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are nowhere to be found.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54217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 err="1"/>
              <a:t>지혜를</a:t>
            </a:r>
            <a:r>
              <a:rPr dirty="0"/>
              <a:t> </a:t>
            </a:r>
            <a:r>
              <a:rPr dirty="0" err="1"/>
              <a:t>얻는</a:t>
            </a:r>
            <a:r>
              <a:rPr dirty="0"/>
              <a:t> </a:t>
            </a:r>
            <a:r>
              <a:rPr dirty="0" err="1"/>
              <a:t>것은</a:t>
            </a:r>
            <a:r>
              <a:rPr dirty="0"/>
              <a:t>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영혼을</a:t>
            </a:r>
            <a:r>
              <a:rPr dirty="0"/>
              <a:t> </a:t>
            </a:r>
            <a:r>
              <a:rPr dirty="0" err="1"/>
              <a:t>사랑하는</a:t>
            </a:r>
            <a:r>
              <a:rPr dirty="0"/>
              <a:t> </a:t>
            </a:r>
            <a:r>
              <a:rPr dirty="0" err="1"/>
              <a:t>일이고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깨달음을</a:t>
            </a:r>
            <a:r>
              <a:rPr dirty="0"/>
              <a:t> </a:t>
            </a:r>
            <a:r>
              <a:rPr dirty="0" err="1"/>
              <a:t>간직하는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잘되게</a:t>
            </a:r>
            <a:r>
              <a:rPr dirty="0"/>
              <a:t> 돼 </a:t>
            </a:r>
            <a:r>
              <a:rPr dirty="0" err="1"/>
              <a:t>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93162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who gets wisdom loves his own soul;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who cherishes understanding prospers.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51625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 err="1"/>
              <a:t>가짜</a:t>
            </a:r>
            <a:r>
              <a:rPr dirty="0"/>
              <a:t> </a:t>
            </a:r>
            <a:r>
              <a:rPr dirty="0" err="1"/>
              <a:t>증인은</a:t>
            </a:r>
            <a:r>
              <a:rPr dirty="0"/>
              <a:t> </a:t>
            </a:r>
            <a:r>
              <a:rPr dirty="0" err="1"/>
              <a:t>벌을</a:t>
            </a:r>
            <a:r>
              <a:rPr dirty="0"/>
              <a:t> </a:t>
            </a:r>
            <a:r>
              <a:rPr dirty="0" err="1"/>
              <a:t>피하지</a:t>
            </a:r>
            <a:r>
              <a:rPr dirty="0"/>
              <a:t> </a:t>
            </a:r>
            <a:r>
              <a:rPr dirty="0" err="1"/>
              <a:t>못하며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거짓말을</a:t>
            </a:r>
            <a:r>
              <a:rPr dirty="0"/>
              <a:t> </a:t>
            </a:r>
            <a:r>
              <a:rPr dirty="0" err="1"/>
              <a:t>잘하는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쓰러질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46014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 false witness will not go unpunished,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he who pours out lies will perish.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556</TotalTime>
  <Words>1121</Words>
  <Application>Microsoft Office PowerPoint</Application>
  <PresentationFormat>와이드스크린</PresentationFormat>
  <Paragraphs>148</Paragraphs>
  <Slides>29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3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Windows 사용자</cp:lastModifiedBy>
  <cp:revision>129</cp:revision>
  <dcterms:created xsi:type="dcterms:W3CDTF">2019-02-17T10:11:46Z</dcterms:created>
  <dcterms:modified xsi:type="dcterms:W3CDTF">2022-09-03T08:13:59Z</dcterms:modified>
</cp:coreProperties>
</file>