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받아들이고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마음속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간직해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1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if you accept my words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store up my commands within you,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지혜가</a:t>
            </a:r>
            <a:r>
              <a:rPr dirty="0"/>
              <a:t> 네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들어가고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지식이</a:t>
            </a:r>
            <a:r>
              <a:rPr dirty="0"/>
              <a:t> 네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4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wisdom will enter your heart,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knowledge will be pleasant to your soul.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보호하고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깨달음이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36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Discretion will protect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understanding will guard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길과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자들에게서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6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Wisdom will save you from the ways of wicked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men whose words are perverse,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그들은 정직한 길을 떠나 어두운 길로 다니고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leave the straight paths to walk in dark ways,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25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행하기를</a:t>
            </a:r>
            <a:r>
              <a:rPr dirty="0"/>
              <a:t> </a:t>
            </a:r>
            <a:r>
              <a:rPr dirty="0" err="1"/>
              <a:t>즐거워하고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좋아하니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1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delight in doing wrong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rejoice in the perverseness of evil,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구불구불하며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행실은</a:t>
            </a:r>
            <a:r>
              <a:rPr dirty="0"/>
              <a:t> </a:t>
            </a:r>
            <a:r>
              <a:rPr dirty="0" err="1"/>
              <a:t>비뚤어지고</a:t>
            </a:r>
            <a:r>
              <a:rPr dirty="0"/>
              <a:t> </a:t>
            </a:r>
            <a:r>
              <a:rPr dirty="0" err="1"/>
              <a:t>잘못됐다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62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paths are crooked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are devious in their ways.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여자에게서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꾀는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여자에게서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1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save you also from the adulteress,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wayward wife with her seductive words,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시절의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버리고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잊어버린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35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left the partner of her youth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ignored the covenant she made before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길이며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지옥으로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570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her house leads down to death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paths to the spirits of the dead.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2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그녀에게로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수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851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who go to her return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attain the paths of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지혜에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기울이고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지혜를 깨닫는 데 마음을 쏟는다면</a:t>
            </a:r>
            <a:r>
              <a:rPr lang="en-US" altLang="ko-KR"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4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turning your ear to wisdom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applying your heart to understanding,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길로만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2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you will walk in the ways of good men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keep to the paths of the righteous.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살 </a:t>
            </a:r>
            <a:r>
              <a:rPr dirty="0" err="1"/>
              <a:t>것이요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흠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살아남게</a:t>
            </a:r>
            <a:r>
              <a:rPr dirty="0"/>
              <a:t> 될 </a:t>
            </a:r>
            <a:r>
              <a:rPr dirty="0" err="1"/>
              <a:t>것이지만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11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upright will live in the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blameless will remain in it;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끊어지고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성실하지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4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wicked will be cut off from the land,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unfaithful will be torn from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1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부르짖고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깨달음을</a:t>
            </a:r>
            <a:r>
              <a:rPr dirty="0"/>
              <a:t> </a:t>
            </a:r>
            <a:r>
              <a:rPr dirty="0" err="1"/>
              <a:t>얻으려고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높인다면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52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call out for insight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cry aloud for understanding,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네가 은이나 숨은 보물을 찾듯 지혜를 찾는다면,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15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look for it as for silver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search for it as for hidden treasure,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깨닫고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5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understand the fear of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find the knowledge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0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주시며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지식과</a:t>
            </a:r>
            <a:r>
              <a:rPr dirty="0"/>
              <a:t> </a:t>
            </a:r>
            <a:r>
              <a:rPr dirty="0" err="1"/>
              <a:t>깨달음이</a:t>
            </a:r>
            <a:r>
              <a:rPr dirty="0"/>
              <a:t> </a:t>
            </a:r>
            <a:r>
              <a:rPr dirty="0" err="1"/>
              <a:t>나오기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4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gives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his mouth come knowledge and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6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분별할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예비하시고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흠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방패가</a:t>
            </a:r>
            <a:r>
              <a:rPr dirty="0"/>
              <a:t> </a:t>
            </a:r>
            <a:r>
              <a:rPr dirty="0" err="1"/>
              <a:t>되시니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1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holds victory in store for the upright,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a shield to those whose walk is blameless,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보호하시고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충실한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3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guards the course of the just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protects the way of his faithful ones.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바르고</a:t>
            </a:r>
            <a:r>
              <a:rPr dirty="0"/>
              <a:t>, </a:t>
            </a:r>
            <a:r>
              <a:rPr dirty="0" err="1"/>
              <a:t>의롭고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공평한지</a:t>
            </a:r>
            <a:r>
              <a:rPr dirty="0"/>
              <a:t> </a:t>
            </a:r>
            <a:r>
              <a:rPr dirty="0" err="1"/>
              <a:t>깨닫게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9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understand what is right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just and fair -- every good path.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747</Words>
  <Application>Microsoft Office PowerPoint</Application>
  <PresentationFormat>와이드스크린</PresentationFormat>
  <Paragraphs>107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130</cp:revision>
  <dcterms:created xsi:type="dcterms:W3CDTF">2019-02-17T10:11:46Z</dcterms:created>
  <dcterms:modified xsi:type="dcterms:W3CDTF">2022-09-03T05:16:26Z</dcterms:modified>
</cp:coreProperties>
</file>