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조롱하게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독주는</a:t>
            </a:r>
            <a:r>
              <a:rPr dirty="0"/>
              <a:t> </a:t>
            </a:r>
            <a:r>
              <a:rPr dirty="0" err="1"/>
              <a:t>떠들게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것들에</a:t>
            </a:r>
            <a:r>
              <a:rPr dirty="0"/>
              <a:t> </a:t>
            </a:r>
            <a:r>
              <a:rPr dirty="0" err="1"/>
              <a:t>빠지는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지혜롭지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126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Wine is a mocker and beer a brawler;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is led astray by them is not wise.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15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제멋대로</a:t>
            </a:r>
            <a:r>
              <a:rPr dirty="0"/>
              <a:t> 된 </a:t>
            </a:r>
            <a:r>
              <a:rPr dirty="0" err="1"/>
              <a:t>저울과</a:t>
            </a:r>
            <a:r>
              <a:rPr dirty="0"/>
              <a:t> </a:t>
            </a:r>
            <a:r>
              <a:rPr dirty="0" err="1"/>
              <a:t>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9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Differing weights and differing measures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them both.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28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어린아이라도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행동으로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한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깨끗한지</a:t>
            </a:r>
            <a:r>
              <a:rPr lang="en-US" altLang="ko-KR" dirty="0"/>
              <a:t> </a:t>
            </a:r>
            <a:r>
              <a:rPr dirty="0" err="1"/>
              <a:t>더러운지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옳은지</a:t>
            </a:r>
            <a:r>
              <a:rPr dirty="0"/>
              <a:t> </a:t>
            </a:r>
            <a:r>
              <a:rPr dirty="0" err="1"/>
              <a:t>그른지</a:t>
            </a:r>
            <a:r>
              <a:rPr dirty="0"/>
              <a:t> 알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10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a child is known by his actions,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whether his conduct is pure and right.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듣는</a:t>
            </a:r>
            <a:r>
              <a:rPr dirty="0"/>
              <a:t> </a:t>
            </a:r>
            <a:r>
              <a:rPr dirty="0" err="1"/>
              <a:t>귀와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눈은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32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Ears that hear and eyes that see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made them both.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68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잠을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r>
              <a:rPr dirty="0" err="1"/>
              <a:t>가난해질지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넉넉히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7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love sleep or you will grow poor;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awake and you will have food to spare.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24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물건을</a:t>
            </a:r>
            <a:r>
              <a:rPr dirty="0"/>
              <a:t> </a:t>
            </a:r>
            <a:r>
              <a:rPr dirty="0" err="1"/>
              <a:t>사면서</a:t>
            </a:r>
            <a:r>
              <a:rPr dirty="0"/>
              <a:t> “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,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” </a:t>
            </a:r>
            <a:r>
              <a:rPr dirty="0" err="1"/>
              <a:t>하고는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산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자랑하고</a:t>
            </a:r>
            <a:r>
              <a:rPr dirty="0"/>
              <a:t> </a:t>
            </a:r>
            <a:r>
              <a:rPr dirty="0" err="1"/>
              <a:t>다닌다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09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"It's no good, it's no good!" says the buyer;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off he goes and boasts about his purchase.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금이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루비가</a:t>
            </a:r>
            <a:r>
              <a:rPr dirty="0"/>
              <a:t> </a:t>
            </a:r>
            <a:r>
              <a:rPr dirty="0" err="1"/>
              <a:t>많아도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보석은</a:t>
            </a:r>
            <a:r>
              <a:rPr lang="en-US" altLang="ko-KR"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입술이다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9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Gold there is, and rubies in abundance,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lips that speak knowledge are a rare jewel.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타인을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보증이</a:t>
            </a:r>
            <a:r>
              <a:rPr dirty="0"/>
              <a:t> 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잡히며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외인의</a:t>
            </a:r>
            <a:r>
              <a:rPr dirty="0"/>
              <a:t> </a:t>
            </a:r>
            <a:r>
              <a:rPr dirty="0" err="1"/>
              <a:t>보증이</a:t>
            </a:r>
            <a:r>
              <a:rPr dirty="0"/>
              <a:t> 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잡힌다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5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garment of one who puts up security for a stranger;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 it in pledge if he does it for a wayward woman.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416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속여서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달다고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나중에는</a:t>
            </a:r>
            <a:r>
              <a:rPr dirty="0"/>
              <a:t> 그 </a:t>
            </a:r>
            <a:r>
              <a:rPr dirty="0" err="1"/>
              <a:t>입이</a:t>
            </a:r>
            <a:r>
              <a:rPr dirty="0"/>
              <a:t> </a:t>
            </a:r>
            <a:r>
              <a:rPr dirty="0" err="1"/>
              <a:t>자갈로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차게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8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Food gained by fraud tastes sweet to a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ends up with a mouth full of gravel.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계획이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목표를</a:t>
            </a:r>
            <a:r>
              <a:rPr dirty="0"/>
              <a:t> </a:t>
            </a:r>
            <a:r>
              <a:rPr dirty="0" err="1"/>
              <a:t>달성한다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전쟁은</a:t>
            </a:r>
            <a:r>
              <a:rPr dirty="0"/>
              <a:t> </a:t>
            </a:r>
            <a:r>
              <a:rPr dirty="0" err="1"/>
              <a:t>전략을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28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plans by seeking advice;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wage war, obtain guidance.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비밀을</a:t>
            </a:r>
            <a:r>
              <a:rPr dirty="0"/>
              <a:t> </a:t>
            </a:r>
            <a:r>
              <a:rPr dirty="0" err="1"/>
              <a:t>누설하게</a:t>
            </a:r>
            <a:r>
              <a:rPr dirty="0"/>
              <a:t> 돼 </a:t>
            </a:r>
            <a:r>
              <a:rPr dirty="0" err="1"/>
              <a:t>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놀리는</a:t>
            </a:r>
            <a:r>
              <a:rPr dirty="0"/>
              <a:t> </a:t>
            </a:r>
            <a:r>
              <a:rPr dirty="0" err="1"/>
              <a:t>사람과는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744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gossip betrays a confidence;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avoid a man who talks too much.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0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분노하는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으르렁대는</a:t>
            </a:r>
            <a:r>
              <a:rPr dirty="0"/>
              <a:t> 것 </a:t>
            </a:r>
            <a:r>
              <a:rPr dirty="0" err="1"/>
              <a:t>같으니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자아내는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거는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47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king's wrath is like the roar of a lion;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angers him forfeits his life.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79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암흑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그 </a:t>
            </a:r>
            <a:r>
              <a:rPr dirty="0" err="1"/>
              <a:t>등불이</a:t>
            </a:r>
            <a:r>
              <a:rPr dirty="0"/>
              <a:t> </a:t>
            </a:r>
            <a:r>
              <a:rPr dirty="0" err="1"/>
              <a:t>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26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curses his father or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lamp will be snuffed out in pitch darkness.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재산은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행복하게</a:t>
            </a:r>
            <a:r>
              <a:rPr dirty="0"/>
              <a:t>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맺지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37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inheritance quickly gained at the beginning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not be blessed at the end.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64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꼭 </a:t>
            </a:r>
            <a:r>
              <a:rPr dirty="0" err="1"/>
              <a:t>갚겠다”라고</a:t>
            </a:r>
            <a:r>
              <a:rPr dirty="0"/>
              <a:t> </a:t>
            </a:r>
            <a:r>
              <a:rPr dirty="0" err="1"/>
              <a:t>벼르지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기다려라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92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say, "I'll pay you back for this wrong!"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Wait for the LORD, and he will deliver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추는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싫어하시는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저울은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96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differing weights,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dishonest scales do not please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567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걸음은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인도하시니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알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4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man's steps are directed by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then can anyone understand his own way?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261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서원하고</a:t>
            </a:r>
            <a:r>
              <a:rPr dirty="0"/>
              <a:t> 난 </a:t>
            </a:r>
            <a:r>
              <a:rPr dirty="0" err="1"/>
              <a:t>후에</a:t>
            </a:r>
            <a:r>
              <a:rPr dirty="0"/>
              <a:t> 그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달라지면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덫이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20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trap for a man to dedicate something rashly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only later to consider his vows.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4406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키질하며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타작용</a:t>
            </a:r>
            <a:r>
              <a:rPr dirty="0"/>
              <a:t> </a:t>
            </a:r>
            <a:r>
              <a:rPr dirty="0" err="1"/>
              <a:t>바퀴를</a:t>
            </a:r>
            <a:r>
              <a:rPr dirty="0"/>
              <a:t> 그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굴린다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18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king winnows out the wicked;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drives the threshing wheel over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등불처럼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비추시나니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마음속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살피신다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3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 of the LORD searches the spirit of a man;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searches out his inmost being.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85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인자와</a:t>
            </a:r>
            <a:r>
              <a:rPr dirty="0"/>
              <a:t> </a:t>
            </a:r>
            <a:r>
              <a:rPr dirty="0" err="1"/>
              <a:t>진리는</a:t>
            </a:r>
            <a:r>
              <a:rPr dirty="0"/>
              <a:t> </a:t>
            </a:r>
            <a:r>
              <a:rPr dirty="0" err="1"/>
              <a:t>왕을</a:t>
            </a:r>
            <a:r>
              <a:rPr dirty="0"/>
              <a:t> </a:t>
            </a:r>
            <a:r>
              <a:rPr dirty="0" err="1"/>
              <a:t>보좌하고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정의는</a:t>
            </a:r>
            <a:r>
              <a:rPr dirty="0"/>
              <a:t> 그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48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and faithfulness keep a king safe;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love his throne is made secure.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079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청년의</a:t>
            </a:r>
            <a:r>
              <a:rPr dirty="0"/>
              <a:t> </a:t>
            </a:r>
            <a:r>
              <a:rPr dirty="0" err="1"/>
              <a:t>영광은</a:t>
            </a:r>
            <a:r>
              <a:rPr dirty="0"/>
              <a:t> 그 </a:t>
            </a:r>
            <a:r>
              <a:rPr dirty="0" err="1"/>
              <a:t>힘에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노인의</a:t>
            </a:r>
            <a:r>
              <a:rPr dirty="0"/>
              <a:t> </a:t>
            </a:r>
            <a:r>
              <a:rPr dirty="0" err="1"/>
              <a:t>아름다움은</a:t>
            </a:r>
            <a:r>
              <a:rPr dirty="0"/>
              <a:t> </a:t>
            </a:r>
            <a:r>
              <a:rPr dirty="0" err="1"/>
              <a:t>백발에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499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young men is their strength,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gray hair the splendor of the 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그치는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되나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다들</a:t>
            </a:r>
            <a:r>
              <a:rPr dirty="0"/>
              <a:t> </a:t>
            </a:r>
            <a:r>
              <a:rPr dirty="0" err="1"/>
              <a:t>쓸데없이</a:t>
            </a:r>
            <a:r>
              <a:rPr dirty="0"/>
              <a:t> </a:t>
            </a:r>
            <a:r>
              <a:rPr dirty="0" err="1"/>
              <a:t>참견한다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559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a man's honor to avoid strife,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every fool is quick to quarrel.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1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상처가</a:t>
            </a:r>
            <a:r>
              <a:rPr dirty="0"/>
              <a:t> </a:t>
            </a:r>
            <a:r>
              <a:rPr dirty="0" err="1"/>
              <a:t>나도록</a:t>
            </a:r>
            <a:r>
              <a:rPr dirty="0"/>
              <a:t> </a:t>
            </a:r>
            <a:r>
              <a:rPr dirty="0" err="1"/>
              <a:t>때려야</a:t>
            </a:r>
            <a:r>
              <a:rPr dirty="0"/>
              <a:t> </a:t>
            </a:r>
            <a:r>
              <a:rPr dirty="0" err="1"/>
              <a:t>악이</a:t>
            </a:r>
            <a:r>
              <a:rPr dirty="0"/>
              <a:t> </a:t>
            </a:r>
            <a:r>
              <a:rPr dirty="0" err="1"/>
              <a:t>없어진다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매질은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속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곳까지</a:t>
            </a:r>
            <a:r>
              <a:rPr dirty="0"/>
              <a:t> </a:t>
            </a:r>
            <a:r>
              <a:rPr dirty="0" err="1"/>
              <a:t>들어간다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054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Blows and wounds cleanse away </a:t>
            </a:r>
            <a:r>
              <a:t>evil,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beatings purge the inmost being.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게으름뱅이는</a:t>
            </a:r>
            <a:r>
              <a:rPr dirty="0"/>
              <a:t> </a:t>
            </a:r>
            <a:r>
              <a:rPr dirty="0" err="1"/>
              <a:t>춥다고</a:t>
            </a:r>
            <a:r>
              <a:rPr dirty="0"/>
              <a:t> </a:t>
            </a:r>
            <a:r>
              <a:rPr dirty="0" err="1"/>
              <a:t>밭을</a:t>
            </a:r>
            <a:r>
              <a:rPr dirty="0"/>
              <a:t> </a:t>
            </a:r>
            <a:r>
              <a:rPr dirty="0" err="1"/>
              <a:t>갈지</a:t>
            </a:r>
            <a:r>
              <a:rPr dirty="0"/>
              <a:t> </a:t>
            </a:r>
            <a:r>
              <a:rPr dirty="0" err="1"/>
              <a:t>않으니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추수</a:t>
            </a:r>
            <a:r>
              <a:rPr dirty="0"/>
              <a:t> 때 </a:t>
            </a:r>
            <a:r>
              <a:rPr dirty="0" err="1"/>
              <a:t>구걸해도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얻지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07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sluggard does not plow in season;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at harvest time he looks but finds nothing.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706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물속과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사람만이</a:t>
            </a:r>
            <a:r>
              <a:rPr dirty="0"/>
              <a:t> </a:t>
            </a:r>
            <a:r>
              <a:rPr dirty="0" err="1"/>
              <a:t>길어</a:t>
            </a:r>
            <a:r>
              <a:rPr dirty="0"/>
              <a:t> 낼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92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purposes of a man's heart are deep waters,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man of understanding draws them 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12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대부분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선하다고</a:t>
            </a:r>
            <a:r>
              <a:rPr dirty="0"/>
              <a:t> </a:t>
            </a:r>
            <a:r>
              <a:rPr dirty="0" err="1"/>
              <a:t>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정말로</a:t>
            </a:r>
            <a:r>
              <a:rPr dirty="0"/>
              <a:t> </a:t>
            </a:r>
            <a:r>
              <a:rPr dirty="0" err="1"/>
              <a:t>성실한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5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 man claims to have unfailing love,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faithful man who can find?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그로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9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man leads a blameless life;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his children after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6778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왕은</a:t>
            </a:r>
            <a:r>
              <a:rPr dirty="0"/>
              <a:t> 그 </a:t>
            </a:r>
            <a:r>
              <a:rPr dirty="0" err="1"/>
              <a:t>심판의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09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king sits on his throne to judge,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winnows out all evil with his eyes.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95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누가</a:t>
            </a:r>
            <a:r>
              <a:rPr dirty="0"/>
              <a:t> “내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순결하게</a:t>
            </a:r>
            <a:r>
              <a:rPr dirty="0"/>
              <a:t> </a:t>
            </a:r>
            <a:r>
              <a:rPr dirty="0" err="1"/>
              <a:t>지켰으니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깨끗하고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수 </a:t>
            </a:r>
            <a:r>
              <a:rPr dirty="0" err="1"/>
              <a:t>있겠는가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38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can say, "I have kept my heart pure;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clean and without sin"?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1126</Words>
  <Application>Microsoft Office PowerPoint</Application>
  <PresentationFormat>와이드스크린</PresentationFormat>
  <Paragraphs>150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2022-09-03T08:18:35Z</dcterms:modified>
</cp:coreProperties>
</file>