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32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달려</a:t>
            </a:r>
            <a:r>
              <a:rPr dirty="0"/>
              <a:t> </a:t>
            </a:r>
            <a:r>
              <a:rPr dirty="0" err="1"/>
              <a:t>있어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강물과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원하시는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돌리신다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902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king's heart is in the hand of the LORD;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directs it like a watercourse wherever he pleases.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것만을</a:t>
            </a:r>
            <a:r>
              <a:rPr dirty="0"/>
              <a:t> </a:t>
            </a:r>
            <a:r>
              <a:rPr dirty="0" err="1"/>
              <a:t>바라니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이웃에게도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베풀지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965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wicked man craves evil;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neighbor gets no mercy from him.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732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거만한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받으면</a:t>
            </a:r>
            <a:r>
              <a:rPr dirty="0"/>
              <a:t> </a:t>
            </a:r>
            <a:r>
              <a:rPr dirty="0" err="1"/>
              <a:t>우둔한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지혜로워지며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훈계를</a:t>
            </a:r>
            <a:r>
              <a:rPr dirty="0"/>
              <a:t> </a:t>
            </a:r>
            <a:r>
              <a:rPr dirty="0" err="1"/>
              <a:t>받으면</a:t>
            </a:r>
            <a:r>
              <a:rPr dirty="0"/>
              <a:t> </a:t>
            </a:r>
            <a:r>
              <a:rPr dirty="0" err="1"/>
              <a:t>지식을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968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 mocker is punished, the simple gain wisdom;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 wise man is instructed, he gets knowledge.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800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의로우신</a:t>
            </a:r>
            <a:r>
              <a:rPr dirty="0"/>
              <a:t> </a:t>
            </a:r>
            <a:r>
              <a:rPr dirty="0" err="1"/>
              <a:t>하나님께서는</a:t>
            </a:r>
            <a:r>
              <a:rPr dirty="0"/>
              <a:t> </a:t>
            </a: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주목하시고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망하게</a:t>
            </a:r>
            <a:r>
              <a:rPr dirty="0"/>
              <a:t> </a:t>
            </a:r>
            <a:r>
              <a:rPr dirty="0" err="1"/>
              <a:t>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09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Righteous One takes note of the house of the wicked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brings the wicked to ruin.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55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부르짖음에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막으면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자기도</a:t>
            </a:r>
            <a:r>
              <a:rPr dirty="0"/>
              <a:t> </a:t>
            </a:r>
            <a:r>
              <a:rPr dirty="0" err="1"/>
              <a:t>부르짖게</a:t>
            </a:r>
            <a:r>
              <a:rPr dirty="0"/>
              <a:t> 될 때 </a:t>
            </a:r>
            <a:r>
              <a:rPr dirty="0" err="1"/>
              <a:t>아무에게도</a:t>
            </a:r>
            <a:r>
              <a:rPr dirty="0"/>
              <a:t> </a:t>
            </a:r>
            <a:r>
              <a:rPr dirty="0" err="1"/>
              <a:t>응답받지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507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man shuts his ears to the cry of the poor,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too will cry out and not be answered.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89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남몰래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선물은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달래고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품에</a:t>
            </a:r>
            <a:r>
              <a:rPr dirty="0"/>
              <a:t> </a:t>
            </a:r>
            <a:r>
              <a:rPr dirty="0" err="1"/>
              <a:t>감춘</a:t>
            </a:r>
            <a:r>
              <a:rPr dirty="0"/>
              <a:t> </a:t>
            </a:r>
            <a:r>
              <a:rPr dirty="0" err="1"/>
              <a:t>뇌물은</a:t>
            </a:r>
            <a:r>
              <a:rPr dirty="0"/>
              <a:t> 큰 </a:t>
            </a:r>
            <a:r>
              <a:rPr dirty="0" err="1"/>
              <a:t>진노를</a:t>
            </a:r>
            <a:r>
              <a:rPr dirty="0"/>
              <a:t> </a:t>
            </a:r>
            <a:r>
              <a:rPr dirty="0" err="1"/>
              <a:t>누그러뜨린다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01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gift given in secret soothes anger,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bribe concealed in the cloak pacifies great wrath.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561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공의가</a:t>
            </a:r>
            <a:r>
              <a:rPr dirty="0"/>
              <a:t> </a:t>
            </a:r>
            <a:r>
              <a:rPr dirty="0" err="1"/>
              <a:t>이루어지면</a:t>
            </a:r>
            <a:r>
              <a:rPr dirty="0"/>
              <a:t> </a:t>
            </a: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기뻐하고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파멸하게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973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justice is done,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brings joy to the righteous but terror to evildoers.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856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깨달음의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떠난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14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who strays from the path of understanding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comes to rest in the company of the dead.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쾌락을</a:t>
            </a:r>
            <a:r>
              <a:rPr dirty="0"/>
              <a:t> </a:t>
            </a:r>
            <a:r>
              <a:rPr dirty="0" err="1"/>
              <a:t>좋아하는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가난해지고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포도주와</a:t>
            </a:r>
            <a:r>
              <a:rPr dirty="0"/>
              <a:t> </a:t>
            </a:r>
            <a:r>
              <a:rPr dirty="0" err="1"/>
              <a:t>기름을</a:t>
            </a:r>
            <a:r>
              <a:rPr dirty="0"/>
              <a:t> </a:t>
            </a:r>
            <a:r>
              <a:rPr dirty="0" err="1"/>
              <a:t>좋아하는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부자가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059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loves pleasure will become poor;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loves wine and oil will never be rich.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027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의인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치르는</a:t>
            </a:r>
            <a:r>
              <a:rPr dirty="0"/>
              <a:t> </a:t>
            </a:r>
            <a:r>
              <a:rPr dirty="0" err="1"/>
              <a:t>몸값이</a:t>
            </a:r>
            <a:r>
              <a:rPr dirty="0"/>
              <a:t> </a:t>
            </a:r>
            <a:r>
              <a:rPr dirty="0" err="1"/>
              <a:t>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범한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대신</a:t>
            </a:r>
            <a:r>
              <a:rPr dirty="0"/>
              <a:t> </a:t>
            </a:r>
            <a:r>
              <a:rPr dirty="0" err="1"/>
              <a:t>치르는</a:t>
            </a:r>
            <a:r>
              <a:rPr dirty="0"/>
              <a:t> </a:t>
            </a:r>
            <a:r>
              <a:rPr dirty="0" err="1"/>
              <a:t>몸값이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586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wicked become a ransom for the righteous,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unfaithful for the upright.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49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다투기</a:t>
            </a:r>
            <a:r>
              <a:rPr dirty="0"/>
              <a:t> </a:t>
            </a:r>
            <a:r>
              <a:rPr dirty="0" err="1"/>
              <a:t>좋아하고</a:t>
            </a:r>
            <a:r>
              <a:rPr dirty="0"/>
              <a:t> </a:t>
            </a:r>
            <a:r>
              <a:rPr dirty="0" err="1"/>
              <a:t>쉽게</a:t>
            </a:r>
            <a:r>
              <a:rPr dirty="0"/>
              <a:t> </a:t>
            </a:r>
            <a:r>
              <a:rPr dirty="0" err="1"/>
              <a:t>화내는</a:t>
            </a:r>
            <a:r>
              <a:rPr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사느니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광야에서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428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Better to live in a desert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with a quarrelsome and ill-tempered wife.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34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행위가</a:t>
            </a:r>
            <a:r>
              <a:rPr dirty="0"/>
              <a:t> 다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눈에는</a:t>
            </a:r>
            <a:r>
              <a:rPr dirty="0"/>
              <a:t> </a:t>
            </a:r>
            <a:r>
              <a:rPr dirty="0" err="1"/>
              <a:t>옳게</a:t>
            </a:r>
            <a:r>
              <a:rPr dirty="0"/>
              <a:t> </a:t>
            </a:r>
            <a:r>
              <a:rPr dirty="0" err="1"/>
              <a:t>보이지만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살펴보신다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9464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a man's ways seem right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weighs the heart.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022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집에는</a:t>
            </a:r>
            <a:r>
              <a:rPr dirty="0"/>
              <a:t> </a:t>
            </a:r>
            <a:r>
              <a:rPr dirty="0" err="1"/>
              <a:t>값진</a:t>
            </a:r>
            <a:r>
              <a:rPr dirty="0"/>
              <a:t> </a:t>
            </a:r>
            <a:r>
              <a:rPr dirty="0" err="1"/>
              <a:t>보물과</a:t>
            </a:r>
            <a:r>
              <a:rPr dirty="0"/>
              <a:t> </a:t>
            </a:r>
            <a:r>
              <a:rPr dirty="0" err="1"/>
              <a:t>기름이</a:t>
            </a:r>
            <a:r>
              <a:rPr dirty="0"/>
              <a:t> </a:t>
            </a:r>
            <a:r>
              <a:rPr dirty="0" err="1"/>
              <a:t>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다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827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house of the wise are stores of choice food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oil, but a foolish man devours all he has.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1328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의와</a:t>
            </a:r>
            <a:r>
              <a:rPr dirty="0"/>
              <a:t> 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추구하는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생명과</a:t>
            </a:r>
            <a:r>
              <a:rPr dirty="0"/>
              <a:t> </a:t>
            </a:r>
            <a:r>
              <a:rPr dirty="0" err="1"/>
              <a:t>의와</a:t>
            </a:r>
            <a:r>
              <a:rPr dirty="0"/>
              <a:t> </a:t>
            </a:r>
            <a:r>
              <a:rPr dirty="0" err="1"/>
              <a:t>명예를</a:t>
            </a:r>
            <a:r>
              <a:rPr dirty="0"/>
              <a:t> </a:t>
            </a:r>
            <a:r>
              <a:rPr dirty="0" err="1"/>
              <a:t>얻는다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564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pursues righteousness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love finds life, prosperity and honor.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644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강자들의</a:t>
            </a:r>
            <a:r>
              <a:rPr dirty="0"/>
              <a:t>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올라가서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믿고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요새를</a:t>
            </a:r>
            <a:r>
              <a:rPr dirty="0"/>
              <a:t> </a:t>
            </a:r>
            <a:r>
              <a:rPr dirty="0" err="1"/>
              <a:t>무너뜨린다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238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wise man attacks the city of the mighty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pulls down the stronghold in which they trust.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8157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입과</a:t>
            </a:r>
            <a:r>
              <a:rPr dirty="0"/>
              <a:t> </a:t>
            </a:r>
            <a:r>
              <a:rPr dirty="0" err="1"/>
              <a:t>혀를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재앙으로부터</a:t>
            </a:r>
            <a:r>
              <a:rPr dirty="0"/>
              <a:t> </a:t>
            </a:r>
            <a:r>
              <a:rPr dirty="0" err="1"/>
              <a:t>지킨다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465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guards his mouth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his tongue keeps himself from calamity.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줄 </a:t>
            </a:r>
            <a:r>
              <a:rPr dirty="0" err="1"/>
              <a:t>모르고</a:t>
            </a:r>
            <a:r>
              <a:rPr dirty="0"/>
              <a:t> </a:t>
            </a:r>
            <a:r>
              <a:rPr dirty="0" err="1"/>
              <a:t>교만하게</a:t>
            </a:r>
            <a:r>
              <a:rPr dirty="0"/>
              <a:t> </a:t>
            </a:r>
            <a:r>
              <a:rPr dirty="0" err="1"/>
              <a:t>행동하는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교만하고</a:t>
            </a:r>
            <a:r>
              <a:rPr dirty="0"/>
              <a:t> </a:t>
            </a:r>
            <a:r>
              <a:rPr dirty="0" err="1"/>
              <a:t>오만하며</a:t>
            </a:r>
            <a:r>
              <a:rPr dirty="0"/>
              <a:t> </a:t>
            </a:r>
            <a:r>
              <a:rPr dirty="0" err="1"/>
              <a:t>냉소적인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409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proud and arrogant man </a:t>
            </a:r>
            <a:r>
              <a:rPr lang="en-US" altLang="ko-KR" dirty="0"/>
              <a:t>-- </a:t>
            </a:r>
            <a:r>
              <a:rPr dirty="0"/>
              <a:t>"Mocker" is his name;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behaves with overweening pride.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95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게으름뱅이의</a:t>
            </a:r>
            <a:r>
              <a:rPr dirty="0"/>
              <a:t> </a:t>
            </a:r>
            <a:r>
              <a:rPr dirty="0" err="1"/>
              <a:t>욕심은</a:t>
            </a:r>
            <a:r>
              <a:rPr dirty="0"/>
              <a:t> 그 </a:t>
            </a:r>
            <a:r>
              <a:rPr dirty="0" err="1"/>
              <a:t>자신까지</a:t>
            </a:r>
            <a:r>
              <a:rPr dirty="0"/>
              <a:t> </a:t>
            </a:r>
            <a:r>
              <a:rPr dirty="0" err="1"/>
              <a:t>죽이니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일도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싫어하기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915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sluggard's craving will be the death of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his hands refuse to work.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255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하루</a:t>
            </a:r>
            <a:r>
              <a:rPr dirty="0"/>
              <a:t> </a:t>
            </a:r>
            <a:r>
              <a:rPr dirty="0" err="1"/>
              <a:t>종일</a:t>
            </a:r>
            <a:r>
              <a:rPr dirty="0"/>
              <a:t> </a:t>
            </a:r>
            <a:r>
              <a:rPr dirty="0" err="1"/>
              <a:t>욕심만</a:t>
            </a:r>
            <a:r>
              <a:rPr dirty="0"/>
              <a:t> </a:t>
            </a:r>
            <a:r>
              <a:rPr dirty="0" err="1"/>
              <a:t>부리나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의인은</a:t>
            </a:r>
            <a:r>
              <a:rPr dirty="0"/>
              <a:t> </a:t>
            </a:r>
            <a:r>
              <a:rPr dirty="0" err="1"/>
              <a:t>아낌없이</a:t>
            </a:r>
            <a:r>
              <a:rPr dirty="0"/>
              <a:t> </a:t>
            </a:r>
            <a:r>
              <a:rPr dirty="0" err="1"/>
              <a:t>베푼다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727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day long he craves for more,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righteous give without sparing.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370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제물이</a:t>
            </a:r>
            <a:r>
              <a:rPr dirty="0"/>
              <a:t> </a:t>
            </a:r>
            <a:r>
              <a:rPr dirty="0" err="1"/>
              <a:t>역겨우면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의도로</a:t>
            </a:r>
            <a:r>
              <a:rPr dirty="0"/>
              <a:t> </a:t>
            </a:r>
            <a:r>
              <a:rPr dirty="0" err="1"/>
              <a:t>가져온</a:t>
            </a:r>
            <a:r>
              <a:rPr dirty="0"/>
              <a:t> </a:t>
            </a:r>
            <a:r>
              <a:rPr dirty="0" err="1"/>
              <a:t>제물은</a:t>
            </a:r>
            <a:r>
              <a:rPr dirty="0"/>
              <a:t> </a:t>
            </a:r>
            <a:r>
              <a:rPr dirty="0" err="1"/>
              <a:t>어떻겠는가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756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sacrifice of the wicked is detestable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much more so when brought with evil intent!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929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가짜</a:t>
            </a:r>
            <a:r>
              <a:rPr dirty="0"/>
              <a:t> </a:t>
            </a:r>
            <a:r>
              <a:rPr dirty="0" err="1"/>
              <a:t>증인은</a:t>
            </a:r>
            <a:r>
              <a:rPr dirty="0"/>
              <a:t> </a:t>
            </a:r>
            <a:r>
              <a:rPr dirty="0" err="1"/>
              <a:t>망할</a:t>
            </a:r>
            <a:r>
              <a:rPr dirty="0"/>
              <a:t> </a:t>
            </a:r>
            <a:r>
              <a:rPr dirty="0" err="1"/>
              <a:t>것이나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진실한</a:t>
            </a:r>
            <a:r>
              <a:rPr dirty="0"/>
              <a:t> </a:t>
            </a:r>
            <a:r>
              <a:rPr dirty="0" err="1"/>
              <a:t>증인의</a:t>
            </a:r>
            <a:r>
              <a:rPr dirty="0"/>
              <a:t> </a:t>
            </a:r>
            <a:r>
              <a:rPr dirty="0" err="1"/>
              <a:t>말에는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73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false witness will perish,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whoever listens to him will be destroyed forever.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2001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얼굴이</a:t>
            </a:r>
            <a:r>
              <a:rPr dirty="0"/>
              <a:t> </a:t>
            </a:r>
            <a:r>
              <a:rPr dirty="0" err="1"/>
              <a:t>굳어지나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순탄하다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337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wicked man puts up a bold front,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an upright man gives thought to his ways.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478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의와</a:t>
            </a:r>
            <a:r>
              <a:rPr dirty="0"/>
              <a:t> </a:t>
            </a:r>
            <a:r>
              <a:rPr dirty="0" err="1"/>
              <a:t>공의를</a:t>
            </a:r>
            <a:r>
              <a:rPr dirty="0"/>
              <a:t> </a:t>
            </a:r>
            <a:r>
              <a:rPr dirty="0" err="1"/>
              <a:t>행하며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희생제사를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더 </a:t>
            </a:r>
            <a:r>
              <a:rPr dirty="0" err="1"/>
              <a:t>기뻐하신다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292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do what is right and just is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 acceptable to the LORD than sacrifice.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92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지혜나</a:t>
            </a:r>
            <a:r>
              <a:rPr dirty="0"/>
              <a:t> </a:t>
            </a:r>
            <a:r>
              <a:rPr dirty="0" err="1"/>
              <a:t>깨달음</a:t>
            </a:r>
            <a:r>
              <a:rPr dirty="0"/>
              <a:t>, </a:t>
            </a:r>
            <a:r>
              <a:rPr dirty="0" err="1"/>
              <a:t>계획도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대항할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138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no wisdom, no insight, no plan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can succeed against the LORD.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250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전쟁을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준비돼도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승리는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달렸다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623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horse is made ready for the day of battle,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victory rests with the LORD.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92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거만한</a:t>
            </a:r>
            <a:r>
              <a:rPr dirty="0"/>
              <a:t> </a:t>
            </a:r>
            <a:r>
              <a:rPr dirty="0" err="1"/>
              <a:t>눈과</a:t>
            </a:r>
            <a:r>
              <a:rPr dirty="0"/>
              <a:t> </a:t>
            </a:r>
            <a:r>
              <a:rPr dirty="0" err="1"/>
              <a:t>교만한</a:t>
            </a:r>
            <a:r>
              <a:rPr dirty="0"/>
              <a:t> </a:t>
            </a:r>
            <a:r>
              <a:rPr dirty="0" err="1"/>
              <a:t>마음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악인이</a:t>
            </a:r>
            <a:r>
              <a:rPr dirty="0"/>
              <a:t> </a:t>
            </a:r>
            <a:r>
              <a:rPr dirty="0" err="1"/>
              <a:t>경작하는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죄다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64434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Haughty eyes and a proud heart,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lamp of the wicked, are sin!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49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부지런한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생각은</a:t>
            </a:r>
            <a:r>
              <a:rPr dirty="0"/>
              <a:t> </a:t>
            </a:r>
            <a:r>
              <a:rPr dirty="0" err="1"/>
              <a:t>풍성한</a:t>
            </a:r>
            <a:r>
              <a:rPr dirty="0"/>
              <a:t> </a:t>
            </a:r>
            <a:r>
              <a:rPr dirty="0" err="1"/>
              <a:t>결과에</a:t>
            </a:r>
            <a:r>
              <a:rPr dirty="0"/>
              <a:t> </a:t>
            </a:r>
            <a:r>
              <a:rPr dirty="0" err="1"/>
              <a:t>이르지만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마음만</a:t>
            </a:r>
            <a:r>
              <a:rPr dirty="0"/>
              <a:t> </a:t>
            </a:r>
            <a:r>
              <a:rPr dirty="0" err="1"/>
              <a:t>급한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궁핍함에</a:t>
            </a:r>
            <a:r>
              <a:rPr dirty="0"/>
              <a:t> </a:t>
            </a:r>
            <a:r>
              <a:rPr dirty="0" err="1"/>
              <a:t>이를</a:t>
            </a:r>
            <a:r>
              <a:rPr dirty="0"/>
              <a:t> </a:t>
            </a:r>
            <a:r>
              <a:rPr dirty="0" err="1"/>
              <a:t>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335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plans of the diligent lead to profit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surely as haste leads to poverty.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245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거짓말하는</a:t>
            </a:r>
            <a:r>
              <a:rPr dirty="0"/>
              <a:t> </a:t>
            </a:r>
            <a:r>
              <a:rPr dirty="0" err="1"/>
              <a:t>혀로</a:t>
            </a:r>
            <a:r>
              <a:rPr dirty="0"/>
              <a:t> </a:t>
            </a:r>
            <a:r>
              <a:rPr dirty="0" err="1"/>
              <a:t>얻은</a:t>
            </a:r>
            <a:r>
              <a:rPr dirty="0"/>
              <a:t> </a:t>
            </a:r>
            <a:r>
              <a:rPr dirty="0" err="1"/>
              <a:t>보물은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구하는</a:t>
            </a:r>
            <a:r>
              <a:rPr dirty="0"/>
              <a:t> </a:t>
            </a:r>
            <a:r>
              <a:rPr dirty="0" err="1"/>
              <a:t>자들의</a:t>
            </a:r>
            <a:r>
              <a:rPr dirty="0"/>
              <a:t> </a:t>
            </a:r>
            <a:r>
              <a:rPr dirty="0" err="1"/>
              <a:t>사라지는</a:t>
            </a:r>
            <a:r>
              <a:rPr dirty="0"/>
              <a:t> </a:t>
            </a:r>
            <a:r>
              <a:rPr dirty="0" err="1"/>
              <a:t>물거품과</a:t>
            </a:r>
            <a:r>
              <a:rPr dirty="0"/>
              <a:t> </a:t>
            </a:r>
            <a:r>
              <a:rPr dirty="0" err="1"/>
              <a:t>같다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884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fortune made by a lying tongue is a fleeting vapor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deadly snare.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318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강도질은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멸망시키리니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올바르게</a:t>
            </a:r>
            <a:r>
              <a:rPr dirty="0"/>
              <a:t> </a:t>
            </a:r>
            <a:r>
              <a:rPr dirty="0" err="1"/>
              <a:t>살기를</a:t>
            </a:r>
            <a:r>
              <a:rPr dirty="0"/>
              <a:t> </a:t>
            </a:r>
            <a:r>
              <a:rPr dirty="0" err="1"/>
              <a:t>거절하기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465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violence of the wicked will drag them away,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they refuse to do what is right.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255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죄인의</a:t>
            </a:r>
            <a:r>
              <a:rPr dirty="0"/>
              <a:t>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악하고</a:t>
            </a:r>
            <a:r>
              <a:rPr dirty="0"/>
              <a:t> </a:t>
            </a:r>
            <a:r>
              <a:rPr dirty="0" err="1"/>
              <a:t>굽어</a:t>
            </a:r>
            <a:r>
              <a:rPr dirty="0"/>
              <a:t> </a:t>
            </a:r>
            <a:r>
              <a:rPr dirty="0" err="1"/>
              <a:t>있지만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깨끗한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길은</a:t>
            </a:r>
            <a:r>
              <a:rPr dirty="0"/>
              <a:t> </a:t>
            </a:r>
            <a:r>
              <a:rPr dirty="0" err="1"/>
              <a:t>올바르다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563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way of the guilty is devious,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conduct of the innocent is upright.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66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잘 </a:t>
            </a:r>
            <a:r>
              <a:rPr dirty="0" err="1"/>
              <a:t>다투는</a:t>
            </a:r>
            <a:r>
              <a:rPr dirty="0"/>
              <a:t> </a:t>
            </a:r>
            <a:r>
              <a:rPr dirty="0" err="1"/>
              <a:t>아내와</a:t>
            </a:r>
            <a:r>
              <a:rPr dirty="0"/>
              <a:t> </a:t>
            </a:r>
            <a:r>
              <a:rPr dirty="0" err="1"/>
              <a:t>넓은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것보다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지붕</a:t>
            </a:r>
            <a:r>
              <a:rPr dirty="0"/>
              <a:t> 한 </a:t>
            </a:r>
            <a:r>
              <a:rPr dirty="0" err="1"/>
              <a:t>모퉁이에</a:t>
            </a:r>
            <a:r>
              <a:rPr dirty="0"/>
              <a:t> </a:t>
            </a:r>
            <a:r>
              <a:rPr dirty="0" err="1"/>
              <a:t>혼자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5739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Better to live on a corner of the roof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share a house with a quarrelsome wife.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1113</Words>
  <Application>Microsoft Office PowerPoint</Application>
  <PresentationFormat>와이드스크린</PresentationFormat>
  <Paragraphs>155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129</cp:revision>
  <dcterms:created xsi:type="dcterms:W3CDTF">2019-02-17T10:11:46Z</dcterms:created>
  <dcterms:modified xsi:type="dcterms:W3CDTF">2022-09-03T08:22:50Z</dcterms:modified>
</cp:coreProperties>
</file>