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6" d="100"/>
          <a:sy n="106" d="100"/>
        </p:scale>
        <p:origin x="35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421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재산보다는</a:t>
            </a:r>
            <a:r>
              <a:rPr dirty="0"/>
              <a:t> </a:t>
            </a:r>
            <a:r>
              <a:rPr dirty="0" err="1"/>
              <a:t>명예를</a:t>
            </a:r>
            <a:r>
              <a:rPr dirty="0"/>
              <a:t> </a:t>
            </a:r>
            <a:r>
              <a:rPr dirty="0" err="1"/>
              <a:t>선택하는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더 </a:t>
            </a:r>
            <a:r>
              <a:rPr dirty="0" err="1"/>
              <a:t>낫고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은과</a:t>
            </a:r>
            <a:r>
              <a:rPr dirty="0"/>
              <a:t> </a:t>
            </a:r>
            <a:r>
              <a:rPr dirty="0" err="1"/>
              <a:t>금보다는</a:t>
            </a:r>
            <a:r>
              <a:rPr dirty="0"/>
              <a:t> </a:t>
            </a:r>
            <a:r>
              <a:rPr dirty="0" err="1"/>
              <a:t>은총을</a:t>
            </a:r>
            <a:r>
              <a:rPr dirty="0"/>
              <a:t> </a:t>
            </a:r>
            <a:r>
              <a:rPr dirty="0" err="1"/>
              <a:t>받는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더 </a:t>
            </a:r>
            <a:r>
              <a:rPr dirty="0" err="1"/>
              <a:t>낫다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755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good name is more desirable than great riches;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be esteemed is better than silver or gold.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00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거만한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쫓아내라</a:t>
            </a:r>
            <a:r>
              <a:rPr dirty="0"/>
              <a:t>. 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다툼이</a:t>
            </a:r>
            <a:r>
              <a:rPr dirty="0"/>
              <a:t> </a:t>
            </a:r>
            <a:r>
              <a:rPr dirty="0" err="1"/>
              <a:t>없어지리니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논쟁과</a:t>
            </a:r>
            <a:r>
              <a:rPr dirty="0"/>
              <a:t> </a:t>
            </a:r>
            <a:r>
              <a:rPr dirty="0" err="1"/>
              <a:t>모욕하는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그칠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083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Drive out the mocker, and out goes strife;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quarrels and insults are ended.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949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순결한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사람은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은혜로운</a:t>
            </a:r>
            <a:r>
              <a:rPr dirty="0"/>
              <a:t> 말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친구가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601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loves a pure heart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whose speech is gracious will have the king for his friend.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7484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눈은</a:t>
            </a:r>
            <a:r>
              <a:rPr dirty="0"/>
              <a:t> </a:t>
            </a:r>
            <a:r>
              <a:rPr dirty="0" err="1"/>
              <a:t>지식을</a:t>
            </a:r>
            <a:r>
              <a:rPr dirty="0"/>
              <a:t> </a:t>
            </a:r>
            <a:r>
              <a:rPr dirty="0" err="1"/>
              <a:t>지키시지만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범죄자의</a:t>
            </a:r>
            <a:r>
              <a:rPr dirty="0"/>
              <a:t> </a:t>
            </a:r>
            <a:r>
              <a:rPr dirty="0" err="1"/>
              <a:t>말은</a:t>
            </a:r>
            <a:r>
              <a:rPr dirty="0"/>
              <a:t> </a:t>
            </a:r>
            <a:r>
              <a:rPr dirty="0" err="1"/>
              <a:t>좌절시키신다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528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eyes of the LORD keep watch over knowledge,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frustrates the words of the unfaithful.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75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게으름뱅이는</a:t>
            </a:r>
            <a:r>
              <a:rPr dirty="0"/>
              <a:t> “</a:t>
            </a:r>
            <a:r>
              <a:rPr dirty="0" err="1"/>
              <a:t>밖에</a:t>
            </a:r>
            <a:r>
              <a:rPr dirty="0"/>
              <a:t> </a:t>
            </a:r>
            <a:r>
              <a:rPr dirty="0" err="1"/>
              <a:t>사자가</a:t>
            </a:r>
            <a:r>
              <a:rPr dirty="0"/>
              <a:t> </a:t>
            </a:r>
            <a:r>
              <a:rPr dirty="0" err="1"/>
              <a:t>있으니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거리에서</a:t>
            </a:r>
            <a:r>
              <a:rPr dirty="0"/>
              <a:t> </a:t>
            </a:r>
            <a:r>
              <a:rPr dirty="0" err="1"/>
              <a:t>죽임</a:t>
            </a:r>
            <a:r>
              <a:rPr dirty="0"/>
              <a:t> </a:t>
            </a:r>
            <a:r>
              <a:rPr dirty="0" err="1"/>
              <a:t>당할</a:t>
            </a:r>
            <a:r>
              <a:rPr dirty="0"/>
              <a:t> 것 </a:t>
            </a:r>
            <a:r>
              <a:rPr dirty="0" err="1"/>
              <a:t>같다</a:t>
            </a:r>
            <a:r>
              <a:rPr dirty="0"/>
              <a:t>!”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724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sluggard says, "There is a lion outside!"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or, "I will be murdered in the streets!"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245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외간</a:t>
            </a:r>
            <a:r>
              <a:rPr dirty="0"/>
              <a:t> </a:t>
            </a:r>
            <a:r>
              <a:rPr dirty="0" err="1"/>
              <a:t>여자의</a:t>
            </a:r>
            <a:r>
              <a:rPr dirty="0"/>
              <a:t> </a:t>
            </a:r>
            <a:r>
              <a:rPr dirty="0" err="1"/>
              <a:t>입은</a:t>
            </a:r>
            <a:r>
              <a:rPr dirty="0"/>
              <a:t> </a:t>
            </a:r>
            <a:r>
              <a:rPr dirty="0" err="1"/>
              <a:t>깊은</a:t>
            </a:r>
            <a:r>
              <a:rPr dirty="0"/>
              <a:t> </a:t>
            </a:r>
            <a:r>
              <a:rPr dirty="0" err="1"/>
              <a:t>구덩이니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미움받는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거기에</a:t>
            </a:r>
            <a:r>
              <a:rPr dirty="0"/>
              <a:t> </a:t>
            </a:r>
            <a:r>
              <a:rPr dirty="0" err="1"/>
              <a:t>빠질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549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mouth of an adulteress is a deep pit;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is under the LORD's wrath will fall into it.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50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어린아이의</a:t>
            </a:r>
            <a:r>
              <a:rPr dirty="0"/>
              <a:t> </a:t>
            </a:r>
            <a:r>
              <a:rPr dirty="0" err="1"/>
              <a:t>마음은</a:t>
            </a:r>
            <a:r>
              <a:rPr dirty="0"/>
              <a:t> </a:t>
            </a:r>
            <a:r>
              <a:rPr dirty="0" err="1"/>
              <a:t>어리석기</a:t>
            </a:r>
            <a:r>
              <a:rPr dirty="0"/>
              <a:t> </a:t>
            </a:r>
            <a:r>
              <a:rPr dirty="0" err="1"/>
              <a:t>짝이</a:t>
            </a:r>
            <a:r>
              <a:rPr dirty="0"/>
              <a:t> </a:t>
            </a:r>
            <a:r>
              <a:rPr dirty="0" err="1"/>
              <a:t>없지만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가르침의</a:t>
            </a:r>
            <a:r>
              <a:rPr dirty="0"/>
              <a:t> </a:t>
            </a:r>
            <a:r>
              <a:rPr dirty="0" err="1"/>
              <a:t>막대기가</a:t>
            </a:r>
            <a:r>
              <a:rPr dirty="0"/>
              <a:t> </a:t>
            </a:r>
            <a:r>
              <a:rPr dirty="0" err="1"/>
              <a:t>어리석음을</a:t>
            </a:r>
            <a:r>
              <a:rPr dirty="0"/>
              <a:t> </a:t>
            </a:r>
            <a:r>
              <a:rPr dirty="0" err="1"/>
              <a:t>멀리</a:t>
            </a:r>
            <a:r>
              <a:rPr dirty="0"/>
              <a:t> </a:t>
            </a:r>
            <a:r>
              <a:rPr dirty="0" err="1"/>
              <a:t>쫓아낼</a:t>
            </a:r>
            <a:r>
              <a:rPr dirty="0"/>
              <a:t> 수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345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Folly is bound up in the heart of a child,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rod of discipline will drive it far from him.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333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재물을</a:t>
            </a:r>
            <a:r>
              <a:rPr dirty="0"/>
              <a:t> </a:t>
            </a:r>
            <a:r>
              <a:rPr dirty="0" err="1"/>
              <a:t>늘리기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못 </a:t>
            </a:r>
            <a:r>
              <a:rPr dirty="0" err="1"/>
              <a:t>살게</a:t>
            </a:r>
            <a:r>
              <a:rPr dirty="0"/>
              <a:t> </a:t>
            </a:r>
            <a:r>
              <a:rPr dirty="0" err="1"/>
              <a:t>구는</a:t>
            </a:r>
            <a:r>
              <a:rPr dirty="0"/>
              <a:t> </a:t>
            </a:r>
            <a:r>
              <a:rPr dirty="0" err="1"/>
              <a:t>사람과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부자에게</a:t>
            </a:r>
            <a:r>
              <a:rPr dirty="0"/>
              <a:t> </a:t>
            </a:r>
            <a:r>
              <a:rPr dirty="0" err="1"/>
              <a:t>자꾸</a:t>
            </a:r>
            <a:r>
              <a:rPr dirty="0"/>
              <a:t> </a:t>
            </a:r>
            <a:r>
              <a:rPr dirty="0" err="1"/>
              <a:t>갖다</a:t>
            </a:r>
            <a:r>
              <a:rPr dirty="0"/>
              <a:t> </a:t>
            </a:r>
            <a:r>
              <a:rPr dirty="0" err="1"/>
              <a:t>바치는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가난해질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544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oppresses the poor to increase his wealth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who gives gifts to the rich -- both come to poverty.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861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귀를</a:t>
            </a:r>
            <a:r>
              <a:rPr dirty="0"/>
              <a:t> </a:t>
            </a:r>
            <a:r>
              <a:rPr dirty="0" err="1"/>
              <a:t>기울여</a:t>
            </a:r>
            <a:r>
              <a:rPr dirty="0"/>
              <a:t> </a:t>
            </a: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가르치는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네 </a:t>
            </a:r>
            <a:r>
              <a:rPr dirty="0" err="1"/>
              <a:t>마음에</a:t>
            </a:r>
            <a:r>
              <a:rPr dirty="0"/>
              <a:t> 잘 </a:t>
            </a:r>
            <a:r>
              <a:rPr dirty="0" err="1"/>
              <a:t>새겨라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826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Pay attention and listen to the sayings of the wise;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apply your heart to what I teach,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022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이것들을</a:t>
            </a:r>
            <a:r>
              <a:rPr dirty="0"/>
              <a:t> 네 </a:t>
            </a:r>
            <a:r>
              <a:rPr dirty="0" err="1"/>
              <a:t>마음속에</a:t>
            </a:r>
            <a:r>
              <a:rPr dirty="0"/>
              <a:t> 잘 </a:t>
            </a:r>
            <a:r>
              <a:rPr dirty="0" err="1"/>
              <a:t>간직해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네 </a:t>
            </a:r>
            <a:r>
              <a:rPr dirty="0" err="1"/>
              <a:t>입술로</a:t>
            </a:r>
            <a:r>
              <a:rPr dirty="0"/>
              <a:t> </a:t>
            </a:r>
            <a:r>
              <a:rPr dirty="0" err="1"/>
              <a:t>말하면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즐거움이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141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it is pleasing when you keep them in your heart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have all of them ready on your lips.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411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의뢰하며</a:t>
            </a:r>
            <a:r>
              <a:rPr dirty="0"/>
              <a:t> </a:t>
            </a:r>
            <a:r>
              <a:rPr dirty="0" err="1"/>
              <a:t>살도록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오늘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가르쳐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015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your trust may be in the LORD,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teach you today, even you.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8333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부와</a:t>
            </a:r>
            <a:r>
              <a:rPr dirty="0"/>
              <a:t> </a:t>
            </a:r>
            <a:r>
              <a:rPr dirty="0" err="1"/>
              <a:t>가난은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공통점이</a:t>
            </a:r>
            <a:r>
              <a:rPr dirty="0"/>
              <a:t> </a:t>
            </a:r>
            <a:r>
              <a:rPr dirty="0" err="1"/>
              <a:t>있는데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둘 다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만드신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0864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Rich and poor have this in common: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is the Maker of them all.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2178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뛰어난</a:t>
            </a:r>
            <a:r>
              <a:rPr dirty="0"/>
              <a:t> </a:t>
            </a:r>
            <a:r>
              <a:rPr dirty="0" err="1"/>
              <a:t>조언과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지식을</a:t>
            </a:r>
            <a:r>
              <a:rPr dirty="0"/>
              <a:t> 써 </a:t>
            </a:r>
            <a:r>
              <a:rPr dirty="0" err="1"/>
              <a:t>주었으니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316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Have I not written thirty sayings for you,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sayings of counsel and knowledge,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509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진리의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분명히</a:t>
            </a:r>
            <a:r>
              <a:rPr dirty="0"/>
              <a:t> </a:t>
            </a:r>
            <a:r>
              <a:rPr dirty="0" err="1"/>
              <a:t>알고</a:t>
            </a:r>
            <a:r>
              <a:rPr lang="en-US" altLang="ko-KR"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오더라도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진리의</a:t>
            </a:r>
            <a:r>
              <a:rPr dirty="0"/>
              <a:t> </a:t>
            </a:r>
            <a:r>
              <a:rPr dirty="0" err="1"/>
              <a:t>말씀으로</a:t>
            </a:r>
            <a:r>
              <a:rPr dirty="0"/>
              <a:t> </a:t>
            </a:r>
            <a:r>
              <a:rPr dirty="0" err="1"/>
              <a:t>대답할</a:t>
            </a:r>
            <a:r>
              <a:rPr dirty="0"/>
              <a:t> 수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하려는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344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teaching you true and reliable words,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you can give sound answers to him who sent you?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655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가난하다고</a:t>
            </a:r>
            <a:r>
              <a:rPr dirty="0"/>
              <a:t> 그 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사람에게서</a:t>
            </a:r>
            <a:r>
              <a:rPr dirty="0"/>
              <a:t> </a:t>
            </a:r>
            <a:r>
              <a:rPr dirty="0" err="1"/>
              <a:t>함부로</a:t>
            </a:r>
            <a:r>
              <a:rPr dirty="0"/>
              <a:t> </a:t>
            </a:r>
            <a:r>
              <a:rPr dirty="0" err="1"/>
              <a:t>빼앗지</a:t>
            </a:r>
            <a:r>
              <a:rPr dirty="0"/>
              <a:t> </a:t>
            </a:r>
            <a:r>
              <a:rPr dirty="0" err="1"/>
              <a:t>말고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불쌍한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성문에서</a:t>
            </a:r>
            <a:r>
              <a:rPr dirty="0"/>
              <a:t> </a:t>
            </a:r>
            <a:r>
              <a:rPr dirty="0" err="1"/>
              <a:t>학대하지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076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exploit the poor because they are poor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do not crush the needy in court,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00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변호하시고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약탈한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약탈하실</a:t>
            </a:r>
            <a:r>
              <a:rPr dirty="0"/>
              <a:t>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737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LORD will take up their case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will plunder those who plunder them.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783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성급한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어울리지</a:t>
            </a:r>
            <a:r>
              <a:rPr dirty="0"/>
              <a:t> </a:t>
            </a:r>
            <a:r>
              <a:rPr dirty="0" err="1"/>
              <a:t>말고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화를</a:t>
            </a:r>
            <a:r>
              <a:rPr dirty="0"/>
              <a:t> 잘 </a:t>
            </a:r>
            <a:r>
              <a:rPr dirty="0" err="1"/>
              <a:t>내는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다니지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782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make friends with a hot-tempered man,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associate with one easily angered,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856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네가</a:t>
            </a:r>
            <a:r>
              <a:rPr dirty="0"/>
              <a:t> 그 </a:t>
            </a:r>
            <a:r>
              <a:rPr dirty="0" err="1"/>
              <a:t>행동을</a:t>
            </a:r>
            <a:r>
              <a:rPr dirty="0"/>
              <a:t> </a:t>
            </a:r>
            <a:r>
              <a:rPr dirty="0" err="1"/>
              <a:t>배워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영혼이</a:t>
            </a:r>
            <a:r>
              <a:rPr dirty="0"/>
              <a:t> </a:t>
            </a:r>
            <a:r>
              <a:rPr dirty="0" err="1"/>
              <a:t>덫에</a:t>
            </a:r>
            <a:r>
              <a:rPr dirty="0"/>
              <a:t> </a:t>
            </a:r>
            <a:r>
              <a:rPr dirty="0" err="1"/>
              <a:t>걸리게</a:t>
            </a:r>
            <a:r>
              <a:rPr dirty="0"/>
              <a:t> </a:t>
            </a:r>
            <a:r>
              <a:rPr dirty="0" err="1"/>
              <a:t>될지</a:t>
            </a:r>
            <a:r>
              <a:rPr dirty="0"/>
              <a:t> </a:t>
            </a:r>
            <a:r>
              <a:rPr dirty="0" err="1"/>
              <a:t>모른다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37912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you may learn his ways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get yourself ensnared.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35846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담보를</a:t>
            </a:r>
            <a:r>
              <a:rPr dirty="0"/>
              <a:t> </a:t>
            </a:r>
            <a:r>
              <a:rPr dirty="0" err="1"/>
              <a:t>잡히거나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남의</a:t>
            </a:r>
            <a:r>
              <a:rPr dirty="0"/>
              <a:t> </a:t>
            </a:r>
            <a:r>
              <a:rPr dirty="0" err="1"/>
              <a:t>빚보증을</a:t>
            </a:r>
            <a:r>
              <a:rPr dirty="0"/>
              <a:t> </a:t>
            </a:r>
            <a:r>
              <a:rPr dirty="0" err="1"/>
              <a:t>서지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532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be a man who strikes hands in pledge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puts up security for debts;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872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갚을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없게</a:t>
            </a:r>
            <a:r>
              <a:rPr dirty="0"/>
              <a:t> </a:t>
            </a:r>
            <a:r>
              <a:rPr dirty="0" err="1"/>
              <a:t>되면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누워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침대까지</a:t>
            </a:r>
            <a:r>
              <a:rPr dirty="0"/>
              <a:t> </a:t>
            </a:r>
            <a:r>
              <a:rPr dirty="0" err="1"/>
              <a:t>빼앗기지</a:t>
            </a:r>
            <a:r>
              <a:rPr dirty="0"/>
              <a:t> </a:t>
            </a:r>
            <a:r>
              <a:rPr dirty="0" err="1"/>
              <a:t>않겠느냐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073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lack the means to pay,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very bed will be snatched from under you.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35846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옛날에</a:t>
            </a:r>
            <a:r>
              <a:rPr dirty="0"/>
              <a:t> 네 </a:t>
            </a:r>
            <a:r>
              <a:rPr dirty="0" err="1"/>
              <a:t>조상들이</a:t>
            </a:r>
            <a:r>
              <a:rPr dirty="0"/>
              <a:t> </a:t>
            </a:r>
            <a:r>
              <a:rPr dirty="0" err="1"/>
              <a:t>세운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경계돌을</a:t>
            </a:r>
            <a:r>
              <a:rPr dirty="0"/>
              <a:t> </a:t>
            </a:r>
            <a:r>
              <a:rPr dirty="0" err="1"/>
              <a:t>옮기지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974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move an ancient boundary stone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set up by your forefathers.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047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솜씨가</a:t>
            </a:r>
            <a:r>
              <a:rPr dirty="0"/>
              <a:t> </a:t>
            </a:r>
            <a:r>
              <a:rPr dirty="0" err="1"/>
              <a:t>부지런한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보았느냐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왕들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설 </a:t>
            </a:r>
            <a:r>
              <a:rPr dirty="0" err="1"/>
              <a:t>것이며</a:t>
            </a:r>
            <a:r>
              <a:rPr dirty="0"/>
              <a:t> </a:t>
            </a:r>
            <a:r>
              <a:rPr dirty="0" err="1"/>
              <a:t>낮고</a:t>
            </a:r>
            <a:r>
              <a:rPr dirty="0"/>
              <a:t> </a:t>
            </a:r>
            <a:r>
              <a:rPr dirty="0" err="1"/>
              <a:t>천한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서지는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347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you see a man skilled in his work?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serve before kings; he will not serve before obscure men.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172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현명한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위험을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피하지만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우둔한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계속</a:t>
            </a:r>
            <a:r>
              <a:rPr dirty="0"/>
              <a:t> </a:t>
            </a:r>
            <a:r>
              <a:rPr dirty="0" err="1"/>
              <a:t>나아가다가</a:t>
            </a:r>
            <a:r>
              <a:rPr dirty="0"/>
              <a:t> </a:t>
            </a:r>
            <a:r>
              <a:rPr dirty="0" err="1"/>
              <a:t>화를</a:t>
            </a:r>
            <a:r>
              <a:rPr dirty="0"/>
              <a:t> </a:t>
            </a:r>
            <a:r>
              <a:rPr dirty="0" err="1"/>
              <a:t>당하고</a:t>
            </a:r>
            <a:r>
              <a:rPr dirty="0"/>
              <a:t> </a:t>
            </a:r>
            <a:r>
              <a:rPr dirty="0" err="1"/>
              <a:t>만다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716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prudent man sees danger and takes refuge,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simple keep going and suffer for 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561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겸손하고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경외하는</a:t>
            </a:r>
            <a:r>
              <a:rPr dirty="0"/>
              <a:t> </a:t>
            </a:r>
            <a:r>
              <a:rPr dirty="0" err="1"/>
              <a:t>사람은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부와</a:t>
            </a:r>
            <a:r>
              <a:rPr dirty="0"/>
              <a:t> </a:t>
            </a:r>
            <a:r>
              <a:rPr dirty="0" err="1"/>
              <a:t>명예와</a:t>
            </a:r>
            <a:r>
              <a:rPr dirty="0"/>
              <a:t> </a:t>
            </a: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얻게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7868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Humility and the fear of the LORD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bring wealth and honor and life.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177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악인의</a:t>
            </a:r>
            <a:r>
              <a:rPr dirty="0"/>
              <a:t> </a:t>
            </a:r>
            <a:r>
              <a:rPr dirty="0" err="1"/>
              <a:t>길에는</a:t>
            </a:r>
            <a:r>
              <a:rPr dirty="0"/>
              <a:t> </a:t>
            </a:r>
            <a:r>
              <a:rPr dirty="0" err="1"/>
              <a:t>가시와</a:t>
            </a:r>
            <a:r>
              <a:rPr dirty="0"/>
              <a:t> </a:t>
            </a:r>
            <a:r>
              <a:rPr dirty="0" err="1"/>
              <a:t>덫이</a:t>
            </a:r>
            <a:r>
              <a:rPr dirty="0"/>
              <a:t> </a:t>
            </a:r>
            <a:r>
              <a:rPr dirty="0" err="1"/>
              <a:t>있지만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영혼을</a:t>
            </a:r>
            <a:r>
              <a:rPr dirty="0"/>
              <a:t> </a:t>
            </a:r>
            <a:r>
              <a:rPr dirty="0" err="1"/>
              <a:t>지키는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것들과는</a:t>
            </a:r>
            <a:r>
              <a:rPr dirty="0"/>
              <a:t> </a:t>
            </a:r>
            <a:r>
              <a:rPr dirty="0" err="1"/>
              <a:t>거리가</a:t>
            </a:r>
            <a:r>
              <a:rPr dirty="0"/>
              <a:t> </a:t>
            </a:r>
            <a:r>
              <a:rPr dirty="0" err="1"/>
              <a:t>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612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paths of the wicked lie thorns and snares,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who guards his soul stays far from them.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022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어린아이에게</a:t>
            </a:r>
            <a:r>
              <a:rPr dirty="0"/>
              <a:t> </a:t>
            </a:r>
            <a:r>
              <a:rPr dirty="0" err="1"/>
              <a:t>바른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가르치라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나이</a:t>
            </a:r>
            <a:r>
              <a:rPr dirty="0"/>
              <a:t> </a:t>
            </a:r>
            <a:r>
              <a:rPr dirty="0" err="1"/>
              <a:t>들어서도</a:t>
            </a:r>
            <a:r>
              <a:rPr dirty="0"/>
              <a:t> 그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떠나지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604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Train a child in the way he should go,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when he is old he will not turn from it.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5929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부자는</a:t>
            </a:r>
            <a:r>
              <a:rPr dirty="0"/>
              <a:t> 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다스리고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빚진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빚쟁이의</a:t>
            </a:r>
            <a:r>
              <a:rPr dirty="0"/>
              <a:t> </a:t>
            </a:r>
            <a:r>
              <a:rPr dirty="0" err="1"/>
              <a:t>종이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037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rich rule over the poor,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borrower is servant to the lender.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318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죄악을</a:t>
            </a:r>
            <a:r>
              <a:rPr dirty="0"/>
              <a:t> </a:t>
            </a:r>
            <a:r>
              <a:rPr dirty="0" err="1"/>
              <a:t>심는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거둘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없으며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분노하며</a:t>
            </a:r>
            <a:r>
              <a:rPr dirty="0"/>
              <a:t> </a:t>
            </a:r>
            <a:r>
              <a:rPr dirty="0" err="1"/>
              <a:t>휘두르는</a:t>
            </a:r>
            <a:r>
              <a:rPr dirty="0"/>
              <a:t> </a:t>
            </a:r>
            <a:r>
              <a:rPr dirty="0" err="1"/>
              <a:t>막대기는</a:t>
            </a:r>
            <a:r>
              <a:rPr dirty="0"/>
              <a:t> </a:t>
            </a:r>
            <a:r>
              <a:rPr dirty="0" err="1"/>
              <a:t>부러질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897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sows wickedness reaps trouble,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rod of his fury will be destroyed.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110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남을</a:t>
            </a:r>
            <a:r>
              <a:rPr dirty="0"/>
              <a:t> 잘 </a:t>
            </a:r>
            <a:r>
              <a:rPr dirty="0" err="1"/>
              <a:t>보살펴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자는</a:t>
            </a:r>
            <a:r>
              <a:rPr dirty="0"/>
              <a:t> </a:t>
            </a:r>
            <a:r>
              <a:rPr dirty="0" err="1"/>
              <a:t>복이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나눠</a:t>
            </a:r>
            <a:r>
              <a:rPr dirty="0"/>
              <a:t> </a:t>
            </a:r>
            <a:r>
              <a:rPr dirty="0" err="1"/>
              <a:t>주기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228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generous man will himself be blessed,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he shares his food with the poor.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1114</Words>
  <Application>Microsoft Office PowerPoint</Application>
  <PresentationFormat>와이드스크린</PresentationFormat>
  <Paragraphs>145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Windows 사용자</cp:lastModifiedBy>
  <cp:revision>129</cp:revision>
  <dcterms:created xsi:type="dcterms:W3CDTF">2019-02-17T10:11:46Z</dcterms:created>
  <dcterms:modified xsi:type="dcterms:W3CDTF">2022-09-03T08:26:54Z</dcterms:modified>
</cp:coreProperties>
</file>