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271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되거든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잘 </a:t>
            </a:r>
            <a:r>
              <a:rPr dirty="0" err="1"/>
              <a:t>보고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726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sit to dine with a ruler,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note well what is before you,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07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옛 </a:t>
            </a:r>
            <a:r>
              <a:rPr dirty="0" err="1"/>
              <a:t>경계돌을</a:t>
            </a:r>
            <a:r>
              <a:rPr dirty="0"/>
              <a:t> </a:t>
            </a:r>
            <a:r>
              <a:rPr dirty="0" err="1"/>
              <a:t>옮기지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고아들의</a:t>
            </a:r>
            <a:r>
              <a:rPr dirty="0"/>
              <a:t> </a:t>
            </a:r>
            <a:r>
              <a:rPr dirty="0" err="1"/>
              <a:t>밭에는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017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move an ancient boundary stone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encroach on the fields of the fatherless,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7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강하시니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탄원하는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들어주실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601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their Defender is strong;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take up their case against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92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훈계를</a:t>
            </a:r>
            <a:r>
              <a:rPr dirty="0"/>
              <a:t> 네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받아들이고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지식의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네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131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Apply your heart to instruction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ears to words of knowledge.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240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어린아이를</a:t>
            </a:r>
            <a:r>
              <a:rPr dirty="0"/>
              <a:t> </a:t>
            </a:r>
            <a:r>
              <a:rPr dirty="0" err="1"/>
              <a:t>바로잡는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그만두지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매를</a:t>
            </a:r>
            <a:r>
              <a:rPr dirty="0"/>
              <a:t> </a:t>
            </a:r>
            <a:r>
              <a:rPr dirty="0" err="1"/>
              <a:t>때린다고</a:t>
            </a:r>
            <a:r>
              <a:rPr dirty="0"/>
              <a:t> </a:t>
            </a:r>
            <a:r>
              <a:rPr dirty="0" err="1"/>
              <a:t>죽기야</a:t>
            </a:r>
            <a:r>
              <a:rPr dirty="0"/>
              <a:t> </a:t>
            </a:r>
            <a:r>
              <a:rPr dirty="0" err="1"/>
              <a:t>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180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withhold discipline from a child;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punish him with the rod, he will not die.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712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매를</a:t>
            </a:r>
            <a:r>
              <a:rPr dirty="0"/>
              <a:t> </a:t>
            </a:r>
            <a:r>
              <a:rPr dirty="0" err="1"/>
              <a:t>때려서라도</a:t>
            </a:r>
            <a:r>
              <a:rPr lang="en-US" altLang="ko-KR" dirty="0"/>
              <a:t> </a:t>
            </a:r>
            <a:r>
              <a:rPr dirty="0"/>
              <a:t>그 </a:t>
            </a:r>
            <a:r>
              <a:rPr dirty="0" err="1"/>
              <a:t>영혼을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지옥에서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내야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1542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Punish him with the rod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save his soul from death.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92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, 네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지혜로우면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마음도</a:t>
            </a:r>
            <a:r>
              <a:rPr dirty="0"/>
              <a:t> </a:t>
            </a:r>
            <a:r>
              <a:rPr dirty="0" err="1"/>
              <a:t>기쁠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0376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son, if your heart is wise,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my heart will be glad;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5846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바른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즐거울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63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inmost being will rejoice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your lips speak what is right.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죄인들을</a:t>
            </a:r>
            <a:r>
              <a:rPr dirty="0"/>
              <a:t> </a:t>
            </a:r>
            <a:r>
              <a:rPr dirty="0" err="1"/>
              <a:t>부러워하지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늘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일에만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써라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419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your heart envy sinners,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always be zealous for the fear of the LORD.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분명</a:t>
            </a:r>
            <a:r>
              <a:rPr dirty="0"/>
              <a:t> 네 </a:t>
            </a:r>
            <a:r>
              <a:rPr dirty="0" err="1"/>
              <a:t>미래가</a:t>
            </a:r>
            <a:r>
              <a:rPr dirty="0"/>
              <a:t> </a:t>
            </a:r>
            <a:r>
              <a:rPr dirty="0" err="1"/>
              <a:t>밝아지고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기대하는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끊어지지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724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surely a future hope for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hope will not be cut off.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778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, 잘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얻어서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바른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이끌어라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900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Listen, my son, and be wise,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keep your heart on the right path.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42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좋아하는</a:t>
            </a:r>
            <a:r>
              <a:rPr dirty="0"/>
              <a:t> </a:t>
            </a:r>
            <a:r>
              <a:rPr dirty="0" err="1"/>
              <a:t>사람이라면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목에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두어서라도</a:t>
            </a:r>
            <a:r>
              <a:rPr dirty="0"/>
              <a:t> </a:t>
            </a:r>
            <a:r>
              <a:rPr dirty="0" err="1"/>
              <a:t>참아라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2010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a knife to your throat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are given to gluttony.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162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마시는</a:t>
            </a:r>
            <a:r>
              <a:rPr dirty="0"/>
              <a:t> </a:t>
            </a:r>
            <a:r>
              <a:rPr dirty="0" err="1"/>
              <a:t>사람과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즐기는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어울리지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70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join those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drink too much wine or gorge themselves on meat,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07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술꾼과</a:t>
            </a:r>
            <a:r>
              <a:rPr dirty="0"/>
              <a:t> </a:t>
            </a:r>
            <a:r>
              <a:rPr dirty="0" err="1"/>
              <a:t>먹보는</a:t>
            </a:r>
            <a:r>
              <a:rPr dirty="0"/>
              <a:t> </a:t>
            </a:r>
            <a:r>
              <a:rPr dirty="0" err="1"/>
              <a:t>가난해지고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잠꾸러기는</a:t>
            </a:r>
            <a:r>
              <a:rPr dirty="0"/>
              <a:t> </a:t>
            </a:r>
            <a:r>
              <a:rPr dirty="0" err="1"/>
              <a:t>누더기를</a:t>
            </a:r>
            <a:r>
              <a:rPr dirty="0"/>
              <a:t> </a:t>
            </a:r>
            <a:r>
              <a:rPr dirty="0" err="1"/>
              <a:t>입게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842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drunkards and gluttons become poor,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drowsiness clothes them in rags.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084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네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잘 </a:t>
            </a:r>
            <a:r>
              <a:rPr dirty="0" err="1"/>
              <a:t>듣고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늙더라도</a:t>
            </a:r>
            <a:r>
              <a:rPr dirty="0"/>
              <a:t> </a:t>
            </a:r>
            <a:r>
              <a:rPr dirty="0" err="1"/>
              <a:t>무시하지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276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 to your father, who gave you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despise your mother when she is old.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1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사들이되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팔지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훈계와</a:t>
            </a:r>
            <a:r>
              <a:rPr dirty="0"/>
              <a:t> </a:t>
            </a:r>
            <a:r>
              <a:rPr dirty="0" err="1"/>
              <a:t>지각도</a:t>
            </a:r>
            <a:r>
              <a:rPr dirty="0"/>
              <a:t> </a:t>
            </a:r>
            <a:r>
              <a:rPr dirty="0" err="1"/>
              <a:t>마찬가지다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319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Buy the truth and do not sell it;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get wisdom, discipline and understanding.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7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아버지에게는</a:t>
            </a:r>
            <a:r>
              <a:rPr dirty="0"/>
              <a:t> 큰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229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father of a righteous man has great joy;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has a wise son delights in him.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084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네 </a:t>
            </a:r>
            <a:r>
              <a:rPr dirty="0" err="1"/>
              <a:t>부모가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즐거워할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021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your father and mother be glad;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she who gave you birth rejoice!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00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,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주시해</a:t>
            </a:r>
            <a:r>
              <a:rPr dirty="0"/>
              <a:t> </a:t>
            </a:r>
            <a:r>
              <a:rPr dirty="0" err="1"/>
              <a:t>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걸어온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따르도록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244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son, give me your heart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let your eyes keep to my ways,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92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창녀는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함정이며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외간</a:t>
            </a:r>
            <a:r>
              <a:rPr dirty="0"/>
              <a:t> </a:t>
            </a: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좁은</a:t>
            </a:r>
            <a:r>
              <a:rPr dirty="0"/>
              <a:t> </a:t>
            </a:r>
            <a:r>
              <a:rPr dirty="0" err="1"/>
              <a:t>구덩이다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107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prostitute is a deep pit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wayward wife is a narrow well.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235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숨어서</a:t>
            </a:r>
            <a:r>
              <a:rPr dirty="0"/>
              <a:t> </a:t>
            </a:r>
            <a:r>
              <a:rPr dirty="0" err="1"/>
              <a:t>남자를</a:t>
            </a:r>
            <a:r>
              <a:rPr dirty="0"/>
              <a:t> </a:t>
            </a:r>
            <a:r>
              <a:rPr dirty="0" err="1"/>
              <a:t>노리다가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배신자들을</a:t>
            </a:r>
            <a:r>
              <a:rPr dirty="0"/>
              <a:t> </a:t>
            </a:r>
            <a:r>
              <a:rPr dirty="0" err="1"/>
              <a:t>길러낸다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128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bandit she lies in wait,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multiplies the unfaithful among men.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r>
              <a:rPr dirty="0" err="1"/>
              <a:t>근심이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다툼이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r>
              <a:rPr dirty="0" err="1"/>
              <a:t>불평이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원인</a:t>
            </a:r>
            <a:r>
              <a:rPr dirty="0"/>
              <a:t> </a:t>
            </a:r>
            <a:r>
              <a:rPr dirty="0" err="1"/>
              <a:t>모를</a:t>
            </a:r>
            <a:r>
              <a:rPr dirty="0"/>
              <a:t> </a:t>
            </a:r>
            <a:r>
              <a:rPr dirty="0" err="1"/>
              <a:t>상처가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r>
              <a:rPr dirty="0" err="1"/>
              <a:t>충혈된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047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woe? Who has sorrow?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strife? Who has complaints?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needless bruises? Who has bloodshot eyes?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그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맛난</a:t>
            </a:r>
            <a:r>
              <a:rPr dirty="0"/>
              <a:t> </a:t>
            </a:r>
            <a:r>
              <a:rPr dirty="0" err="1"/>
              <a:t>음식에</a:t>
            </a:r>
            <a:r>
              <a:rPr dirty="0"/>
              <a:t> </a:t>
            </a:r>
            <a:r>
              <a:rPr dirty="0" err="1"/>
              <a:t>군침</a:t>
            </a:r>
            <a:r>
              <a:rPr dirty="0"/>
              <a:t> </a:t>
            </a:r>
            <a:r>
              <a:rPr dirty="0" err="1"/>
              <a:t>흘리지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음식은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속이려는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38505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crave his delicacies,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that food is deceptive.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15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술에</a:t>
            </a:r>
            <a:r>
              <a:rPr dirty="0"/>
              <a:t> </a:t>
            </a:r>
            <a:r>
              <a:rPr dirty="0" err="1"/>
              <a:t>찌든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섞은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찾아다니는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619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linger over wine,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go to sample bowls of mixed wine.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944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포도주는</a:t>
            </a:r>
            <a:r>
              <a:rPr dirty="0"/>
              <a:t> </a:t>
            </a:r>
            <a:r>
              <a:rPr dirty="0" err="1"/>
              <a:t>붉고</a:t>
            </a:r>
            <a:r>
              <a:rPr dirty="0"/>
              <a:t> </a:t>
            </a:r>
            <a:r>
              <a:rPr dirty="0" err="1"/>
              <a:t>잔에서</a:t>
            </a:r>
            <a:r>
              <a:rPr dirty="0"/>
              <a:t> </a:t>
            </a:r>
            <a:r>
              <a:rPr dirty="0" err="1"/>
              <a:t>번쩍이며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마실</a:t>
            </a:r>
            <a:r>
              <a:rPr dirty="0"/>
              <a:t> 때 </a:t>
            </a:r>
            <a:r>
              <a:rPr dirty="0" err="1"/>
              <a:t>좋게</a:t>
            </a:r>
            <a:r>
              <a:rPr dirty="0"/>
              <a:t> </a:t>
            </a:r>
            <a:r>
              <a:rPr dirty="0" err="1"/>
              <a:t>넘어가니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보지도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92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gaze at wine when it is 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it sparkles in the cup, when it goes down smoothly!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33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결국에는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뱀처럼</a:t>
            </a:r>
            <a:r>
              <a:rPr dirty="0"/>
              <a:t> </a:t>
            </a:r>
            <a:r>
              <a:rPr dirty="0" err="1"/>
              <a:t>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독사처럼</a:t>
            </a:r>
            <a:r>
              <a:rPr dirty="0"/>
              <a:t> </a:t>
            </a:r>
            <a:r>
              <a:rPr dirty="0" err="1"/>
              <a:t>독을</a:t>
            </a:r>
            <a:r>
              <a:rPr dirty="0"/>
              <a:t> 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2158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end it bites like a snake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poisons like a viper.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778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네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외간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타락한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600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eyes will see strange sights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mind imagine confusing things.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861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한복판에</a:t>
            </a:r>
            <a:r>
              <a:rPr dirty="0"/>
              <a:t> </a:t>
            </a:r>
            <a:r>
              <a:rPr dirty="0" err="1"/>
              <a:t>누운</a:t>
            </a:r>
            <a:r>
              <a:rPr dirty="0"/>
              <a:t> 것 </a:t>
            </a:r>
            <a:r>
              <a:rPr dirty="0" err="1"/>
              <a:t>같고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돛대</a:t>
            </a:r>
            <a:r>
              <a:rPr dirty="0"/>
              <a:t> </a:t>
            </a:r>
            <a:r>
              <a:rPr dirty="0" err="1"/>
              <a:t>꼭대기에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것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127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like one sleeping on the high seas,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lying on top of the rigging.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77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“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때려</a:t>
            </a:r>
            <a:r>
              <a:rPr dirty="0"/>
              <a:t> </a:t>
            </a:r>
            <a:r>
              <a:rPr dirty="0" err="1"/>
              <a:t>봐라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아픈가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때려</a:t>
            </a:r>
            <a:r>
              <a:rPr dirty="0"/>
              <a:t> </a:t>
            </a:r>
            <a:r>
              <a:rPr dirty="0" err="1"/>
              <a:t>봐라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느낄</a:t>
            </a:r>
            <a:r>
              <a:rPr dirty="0"/>
              <a:t> 수 </a:t>
            </a:r>
            <a:r>
              <a:rPr dirty="0" err="1"/>
              <a:t>있나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언제나</a:t>
            </a:r>
            <a:r>
              <a:rPr dirty="0"/>
              <a:t> </a:t>
            </a:r>
            <a:r>
              <a:rPr dirty="0" err="1"/>
              <a:t>깨어서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마실까</a:t>
            </a:r>
            <a:r>
              <a:rPr dirty="0"/>
              <a:t>?”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65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hit me," you will say, "but I'm not hurt!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beat me, but I don't feel it!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</a:t>
            </a:r>
            <a:r>
              <a:rPr dirty="0"/>
              <a:t>will I wake up so I can find another drink?"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250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부자가</a:t>
            </a:r>
            <a:r>
              <a:rPr dirty="0"/>
              <a:t> </a:t>
            </a:r>
            <a:r>
              <a:rPr dirty="0" err="1"/>
              <a:t>되려고</a:t>
            </a:r>
            <a:r>
              <a:rPr dirty="0"/>
              <a:t> </a:t>
            </a:r>
            <a:r>
              <a:rPr dirty="0" err="1"/>
              <a:t>일하지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버려라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202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wear yourself out to get rich;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the wisdom to show restraint.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499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너는</a:t>
            </a:r>
            <a:r>
              <a:rPr dirty="0"/>
              <a:t> 별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주목하지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재물은</a:t>
            </a:r>
            <a:r>
              <a:rPr dirty="0"/>
              <a:t> </a:t>
            </a:r>
            <a:r>
              <a:rPr dirty="0" err="1"/>
              <a:t>분명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달고</a:t>
            </a:r>
            <a:r>
              <a:rPr dirty="0"/>
              <a:t> </a:t>
            </a:r>
            <a:r>
              <a:rPr dirty="0" err="1"/>
              <a:t>독수리가</a:t>
            </a:r>
            <a:r>
              <a:rPr dirty="0"/>
              <a:t> </a:t>
            </a:r>
            <a:r>
              <a:rPr dirty="0" err="1"/>
              <a:t>하늘로</a:t>
            </a:r>
            <a:r>
              <a:rPr dirty="0"/>
              <a:t> </a:t>
            </a:r>
            <a:r>
              <a:rPr dirty="0" err="1"/>
              <a:t>날아가듯</a:t>
            </a:r>
            <a:r>
              <a:rPr dirty="0"/>
              <a:t> </a:t>
            </a:r>
            <a:r>
              <a:rPr dirty="0" err="1"/>
              <a:t>날아가</a:t>
            </a:r>
            <a:r>
              <a:rPr dirty="0"/>
              <a:t> </a:t>
            </a:r>
            <a:r>
              <a:rPr dirty="0" err="1"/>
              <a:t>버린다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13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Cast but a glance at riches, and they are gone,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will surely sprout wings and fly off to the sky like an eagle.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49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인색한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말며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맛있는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탐내지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339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eat the food of a stingy 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crave his delicacies;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96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생각하는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그런즉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“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마셔라”라고</a:t>
            </a:r>
            <a:r>
              <a:rPr dirty="0"/>
              <a:t> </a:t>
            </a:r>
            <a:r>
              <a:rPr dirty="0" err="1"/>
              <a:t>말하지만</a:t>
            </a:r>
            <a:r>
              <a:rPr dirty="0"/>
              <a:t> 그 </a:t>
            </a:r>
            <a:r>
              <a:rPr dirty="0" err="1"/>
              <a:t>속마음은</a:t>
            </a:r>
            <a:r>
              <a:rPr dirty="0"/>
              <a:t> 네 </a:t>
            </a:r>
            <a:r>
              <a:rPr dirty="0" err="1"/>
              <a:t>편이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95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is the kind of man who is always thinking about the cost.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"Eat and drink," he says to you, but his heart is not with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조금만</a:t>
            </a:r>
            <a:r>
              <a:rPr dirty="0"/>
              <a:t> </a:t>
            </a:r>
            <a:r>
              <a:rPr dirty="0" err="1"/>
              <a:t>먹어도</a:t>
            </a:r>
            <a:r>
              <a:rPr dirty="0"/>
              <a:t> </a:t>
            </a:r>
            <a:r>
              <a:rPr dirty="0" err="1"/>
              <a:t>토해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아첨도</a:t>
            </a:r>
            <a:r>
              <a:rPr dirty="0"/>
              <a:t> </a:t>
            </a:r>
            <a:r>
              <a:rPr dirty="0" err="1"/>
              <a:t>아무런</a:t>
            </a:r>
            <a:r>
              <a:rPr dirty="0"/>
              <a:t> </a:t>
            </a:r>
            <a:r>
              <a:rPr dirty="0" err="1"/>
              <a:t>소용이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760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vomit up the little you have eaten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have wasted your compliments.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귀에다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조롱할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74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speak to a fool,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will scorn the wisdom of your words.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1323</Words>
  <Application>Microsoft Office PowerPoint</Application>
  <PresentationFormat>와이드스크린</PresentationFormat>
  <Paragraphs>179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130</cp:revision>
  <dcterms:created xsi:type="dcterms:W3CDTF">2019-02-17T10:11:46Z</dcterms:created>
  <dcterms:modified xsi:type="dcterms:W3CDTF">2022-09-03T08:33:01Z</dcterms:modified>
</cp:coreProperties>
</file>