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00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부러워하지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어울리려고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099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envy wicked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desire their company;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비틀거리면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약하다는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드러내는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83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falter in times of trouble,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small is your strength!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죽음으로</a:t>
            </a:r>
            <a:r>
              <a:rPr dirty="0"/>
              <a:t> </a:t>
            </a:r>
            <a:r>
              <a:rPr dirty="0" err="1"/>
              <a:t>끌려가는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된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6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Rescue those being led away to death;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hold back those staggering toward slaughter.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18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“</a:t>
            </a:r>
            <a:r>
              <a:rPr dirty="0" err="1"/>
              <a:t>이것에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바가</a:t>
            </a:r>
            <a:r>
              <a:rPr dirty="0"/>
              <a:t> </a:t>
            </a:r>
            <a:r>
              <a:rPr dirty="0" err="1"/>
              <a:t>없다”라고</a:t>
            </a:r>
            <a:r>
              <a:rPr lang="en-US" altLang="ko-KR" dirty="0"/>
              <a:t> </a:t>
            </a:r>
            <a:r>
              <a:rPr dirty="0" err="1"/>
              <a:t>할지라도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살펴보시는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알아채지</a:t>
            </a:r>
            <a:r>
              <a:rPr dirty="0"/>
              <a:t> </a:t>
            </a:r>
            <a:r>
              <a:rPr dirty="0" err="1"/>
              <a:t>못하시겠느냐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지키시는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모르시겠느냐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각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갚지</a:t>
            </a:r>
            <a:r>
              <a:rPr dirty="0"/>
              <a:t> </a:t>
            </a:r>
            <a:r>
              <a:rPr dirty="0" err="1"/>
              <a:t>않으시겠느냐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13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say, "But we knew nothing about this,"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not he who weighs the heart perceive it?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not he who guards your life know it?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not repay each person according to what he has done?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좋으니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꿀송이를</a:t>
            </a:r>
            <a:r>
              <a:rPr dirty="0"/>
              <a:t> </a:t>
            </a:r>
            <a:r>
              <a:rPr dirty="0" err="1"/>
              <a:t>먹으면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6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Eat honey, my son, for it is good;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honey from the comb is sweet to your taste.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지혜는</a:t>
            </a:r>
            <a:r>
              <a:rPr dirty="0"/>
              <a:t> 네 </a:t>
            </a:r>
            <a:r>
              <a:rPr dirty="0" err="1"/>
              <a:t>영혼에</a:t>
            </a:r>
            <a:r>
              <a:rPr dirty="0"/>
              <a:t> </a:t>
            </a:r>
            <a:r>
              <a:rPr dirty="0" err="1"/>
              <a:t>달다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찾으면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상이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기대하는</a:t>
            </a:r>
            <a:r>
              <a:rPr dirty="0"/>
              <a:t> </a:t>
            </a:r>
            <a:r>
              <a:rPr dirty="0" err="1"/>
              <a:t>바가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3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 also that wisdom is sweet to your soul;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find it, there is a future hope for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hope will not be cut off.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오,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! </a:t>
            </a: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쉬는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무너뜨리지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lie in wait like an outlaw against a righteous man's house,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raid his dwelling place;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번 </a:t>
            </a:r>
            <a:r>
              <a:rPr dirty="0" err="1"/>
              <a:t>넘어져도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일어나지만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만나면</a:t>
            </a:r>
            <a:r>
              <a:rPr dirty="0"/>
              <a:t> </a:t>
            </a:r>
            <a:r>
              <a:rPr dirty="0" err="1"/>
              <a:t>넘어진다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9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though a righteous man falls seven times,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rises again, but the wicked are brought down by calamity.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네 </a:t>
            </a:r>
            <a:r>
              <a:rPr dirty="0" err="1"/>
              <a:t>원수가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때 </a:t>
            </a:r>
            <a:r>
              <a:rPr dirty="0" err="1"/>
              <a:t>좋아하지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때 네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4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gloat when your enemy falls;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stumbles, do not let your heart rejoice,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돌이키실지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071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LORD will see and disapprove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turn his wrath away from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초조해하거나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부러워하지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61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fret because of evil men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be envious of the wicked,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03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일 할 </a:t>
            </a:r>
            <a:r>
              <a:rPr dirty="0" err="1"/>
              <a:t>것만</a:t>
            </a:r>
            <a:r>
              <a:rPr dirty="0"/>
              <a:t> </a:t>
            </a:r>
            <a:r>
              <a:rPr dirty="0" err="1"/>
              <a:t>계획하고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8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hearts plot violence,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lips talk about making trouble.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상이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등불은</a:t>
            </a:r>
            <a:r>
              <a:rPr dirty="0"/>
              <a:t> </a:t>
            </a:r>
            <a:r>
              <a:rPr dirty="0" err="1"/>
              <a:t>꺼져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0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evil man has no future hope,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lamp of the wicked will be snuffed out.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경외하고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반역자들과</a:t>
            </a:r>
            <a:r>
              <a:rPr dirty="0"/>
              <a:t> </a:t>
            </a:r>
            <a:r>
              <a:rPr dirty="0" err="1"/>
              <a:t>함께하지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8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Fear the LORD and the king, my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join with the rebellious,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몰락을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줄지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알겠느냐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6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those two will send sudden destruction upon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knows what calamities they can bring?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재판할</a:t>
            </a:r>
            <a:r>
              <a:rPr dirty="0"/>
              <a:t> 때 </a:t>
            </a:r>
            <a:r>
              <a:rPr dirty="0" err="1"/>
              <a:t>편견이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4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also are sayings of the wise: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show partiality in judging is not good: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죄인에게</a:t>
            </a:r>
            <a:r>
              <a:rPr dirty="0"/>
              <a:t> “</a:t>
            </a:r>
            <a:r>
              <a:rPr dirty="0" err="1"/>
              <a:t>의롭다”고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비난을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3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says to the guilty, "You are innocent"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peoples will curse him and nations denounce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죄인을</a:t>
            </a:r>
            <a:r>
              <a:rPr dirty="0"/>
              <a:t> </a:t>
            </a:r>
            <a:r>
              <a:rPr dirty="0" err="1"/>
              <a:t>꾸짖는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잘되고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4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will go well with those who convict the guilty,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rich blessing will come upon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2986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바른</a:t>
            </a:r>
            <a:r>
              <a:rPr dirty="0"/>
              <a:t> 말 해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진정한</a:t>
            </a:r>
            <a:r>
              <a:rPr dirty="0"/>
              <a:t> </a:t>
            </a:r>
            <a:r>
              <a:rPr dirty="0" err="1"/>
              <a:t>우정이다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 honest answer is like a kiss on the lips.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바깥일을</a:t>
            </a:r>
            <a:r>
              <a:rPr dirty="0"/>
              <a:t> 다 해 </a:t>
            </a:r>
            <a:r>
              <a:rPr dirty="0" err="1"/>
              <a:t>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밭을</a:t>
            </a:r>
            <a:r>
              <a:rPr dirty="0"/>
              <a:t> 다 </a:t>
            </a:r>
            <a:r>
              <a:rPr dirty="0" err="1"/>
              <a:t>마무리한</a:t>
            </a:r>
            <a:r>
              <a:rPr dirty="0"/>
              <a:t>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집안을</a:t>
            </a:r>
            <a:r>
              <a:rPr dirty="0"/>
              <a:t> </a:t>
            </a:r>
            <a:r>
              <a:rPr dirty="0" err="1"/>
              <a:t>세워라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0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Finish your outdoor work and get your fields ready;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build your house.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7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네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불리한</a:t>
            </a:r>
            <a:r>
              <a:rPr dirty="0"/>
              <a:t> </a:t>
            </a:r>
            <a:r>
              <a:rPr dirty="0" err="1"/>
              <a:t>증언을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입술로</a:t>
            </a:r>
            <a:r>
              <a:rPr dirty="0"/>
              <a:t> </a:t>
            </a:r>
            <a:r>
              <a:rPr dirty="0" err="1"/>
              <a:t>속이지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3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testify against your neighbor without cause,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use your lips to deceive.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70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한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해 줄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한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주리라”라고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8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say, "I'll do to him as he has done to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I'll pay that man back for what he did."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414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지혜로</a:t>
            </a:r>
            <a:r>
              <a:rPr dirty="0"/>
              <a:t> </a:t>
            </a:r>
            <a:r>
              <a:rPr dirty="0" err="1"/>
              <a:t>지어지고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통찰력으로</a:t>
            </a:r>
            <a:r>
              <a:rPr dirty="0"/>
              <a:t> </a:t>
            </a:r>
            <a:r>
              <a:rPr dirty="0" err="1"/>
              <a:t>튼튼해진다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875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wisdom a house is built,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through understanding it is established;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게으름뱅이의</a:t>
            </a:r>
            <a:r>
              <a:rPr dirty="0"/>
              <a:t> </a:t>
            </a:r>
            <a:r>
              <a:rPr dirty="0" err="1"/>
              <a:t>밭과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생각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포도밭을</a:t>
            </a:r>
            <a:r>
              <a:rPr dirty="0"/>
              <a:t> </a:t>
            </a:r>
            <a:r>
              <a:rPr dirty="0" err="1"/>
              <a:t>지나가면서</a:t>
            </a:r>
            <a:r>
              <a:rPr dirty="0"/>
              <a:t> </a:t>
            </a:r>
            <a:r>
              <a:rPr dirty="0" err="1"/>
              <a:t>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8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went past the field of the sluggard,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past the vineyard of the man who lacks judgment;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가시가</a:t>
            </a:r>
            <a:r>
              <a:rPr dirty="0"/>
              <a:t> </a:t>
            </a:r>
            <a:r>
              <a:rPr dirty="0" err="1"/>
              <a:t>여기저기에</a:t>
            </a:r>
            <a:r>
              <a:rPr dirty="0"/>
              <a:t> 나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잡초로</a:t>
            </a:r>
            <a:r>
              <a:rPr dirty="0"/>
              <a:t> </a:t>
            </a:r>
            <a:r>
              <a:rPr dirty="0" err="1"/>
              <a:t>덮여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r>
              <a:rPr dirty="0" err="1"/>
              <a:t>돌담은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78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thorns had come up everywhere,</a:t>
            </a:r>
            <a:r>
              <a:rPr lang="en-US" altLang="ko-KR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ground was covered with weeds,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stone wall was in ruins.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살펴본</a:t>
            </a:r>
            <a:r>
              <a:rPr dirty="0"/>
              <a:t> </a:t>
            </a:r>
            <a:r>
              <a:rPr dirty="0" err="1"/>
              <a:t>것을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곰곰이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얻었다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895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applied my heart to what I observed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learned a lesson from what I saw: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10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조금만</a:t>
            </a:r>
            <a:r>
              <a:rPr dirty="0"/>
              <a:t> 더 </a:t>
            </a:r>
            <a:r>
              <a:rPr dirty="0" err="1"/>
              <a:t>자자</a:t>
            </a:r>
            <a:r>
              <a:rPr dirty="0"/>
              <a:t>, </a:t>
            </a:r>
            <a:r>
              <a:rPr dirty="0" err="1"/>
              <a:t>조금만</a:t>
            </a:r>
            <a:r>
              <a:rPr dirty="0"/>
              <a:t> 더 </a:t>
            </a:r>
            <a:r>
              <a:rPr dirty="0" err="1"/>
              <a:t>졸자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조금만</a:t>
            </a:r>
            <a:r>
              <a:rPr dirty="0"/>
              <a:t> 더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r>
              <a:rPr dirty="0" err="1"/>
              <a:t>쉬자</a:t>
            </a:r>
            <a:r>
              <a:rPr dirty="0"/>
              <a:t> </a:t>
            </a:r>
            <a:r>
              <a:rPr dirty="0" err="1"/>
              <a:t>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sleep, a little slumber,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folding of the hands to rest --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가난이</a:t>
            </a:r>
            <a:r>
              <a:rPr dirty="0"/>
              <a:t> </a:t>
            </a:r>
            <a:r>
              <a:rPr dirty="0" err="1"/>
              <a:t>강도같이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궁핍함이</a:t>
            </a:r>
            <a:r>
              <a:rPr dirty="0"/>
              <a:t> </a:t>
            </a:r>
            <a:r>
              <a:rPr dirty="0" err="1"/>
              <a:t>방패로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군사같이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2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poverty will come on you like a bandit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scarcity like an armed man.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00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지식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방마다</a:t>
            </a:r>
            <a:r>
              <a:rPr dirty="0"/>
              <a:t> </a:t>
            </a:r>
            <a:r>
              <a:rPr dirty="0" err="1"/>
              <a:t>귀하고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보물들이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4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knowledge its rooms are filled with rare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beautiful treasures.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강하고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지식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더 </a:t>
            </a:r>
            <a:r>
              <a:rPr dirty="0" err="1"/>
              <a:t>강해진다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9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wise man has great power,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man of knowledge increases strength;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계책이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때만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일으켜라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조언자들이</a:t>
            </a:r>
            <a:r>
              <a:rPr dirty="0"/>
              <a:t> </a:t>
            </a:r>
            <a:r>
              <a:rPr dirty="0" err="1"/>
              <a:t>많아야</a:t>
            </a:r>
            <a:r>
              <a:rPr dirty="0"/>
              <a:t> </a:t>
            </a:r>
            <a:r>
              <a:rPr dirty="0" err="1"/>
              <a:t>승리할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72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waging war you need guidance,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victory many advisers.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있어서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5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Wisdom is too high for a fool;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assembly at the gate he has nothing to say.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00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꾀하는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교활한</a:t>
            </a:r>
            <a:r>
              <a:rPr dirty="0"/>
              <a:t> </a:t>
            </a:r>
            <a:r>
              <a:rPr dirty="0" err="1"/>
              <a:t>사람이라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plots evil will be known as a schemer.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15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죄요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싫어한다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schemes of folly are sin, and men detest a mocker.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1286</Words>
  <Application>Microsoft Office PowerPoint</Application>
  <PresentationFormat>와이드스크린</PresentationFormat>
  <Paragraphs>174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2022-09-03T08:38:28Z</dcterms:modified>
</cp:coreProperties>
</file>