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이것들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잠언으로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히스기야의</a:t>
            </a:r>
            <a:r>
              <a:rPr dirty="0"/>
              <a:t> </a:t>
            </a:r>
            <a:r>
              <a:rPr dirty="0" err="1"/>
              <a:t>신하들이</a:t>
            </a:r>
            <a:r>
              <a:rPr dirty="0"/>
              <a:t> </a:t>
            </a:r>
            <a:r>
              <a:rPr dirty="0" err="1"/>
              <a:t>기록한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63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more proverbs of Solomon,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copied by the men of Hezekiah king of Judah: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모욕할지</a:t>
            </a:r>
            <a:r>
              <a:rPr dirty="0"/>
              <a:t> </a:t>
            </a:r>
            <a:r>
              <a:rPr dirty="0" err="1"/>
              <a:t>모르고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평판이</a:t>
            </a:r>
            <a:r>
              <a:rPr dirty="0"/>
              <a:t> </a:t>
            </a:r>
            <a:r>
              <a:rPr dirty="0" err="1"/>
              <a:t>끊이지</a:t>
            </a:r>
            <a:r>
              <a:rPr dirty="0"/>
              <a:t> </a:t>
            </a:r>
            <a:r>
              <a:rPr dirty="0" err="1"/>
              <a:t>않을지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7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he who hears it may shame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never lose your bad reputation.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499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적절한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은쟁반에</a:t>
            </a:r>
            <a:r>
              <a:rPr dirty="0"/>
              <a:t> </a:t>
            </a:r>
            <a:r>
              <a:rPr dirty="0" err="1"/>
              <a:t>금사과와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981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word aptly spoken is like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apples of gold in settings of silver.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꾸짖음이</a:t>
            </a:r>
            <a:r>
              <a:rPr dirty="0"/>
              <a:t> 그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줄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귀에는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금귀고리나</a:t>
            </a:r>
            <a:r>
              <a:rPr dirty="0"/>
              <a:t> </a:t>
            </a:r>
            <a:r>
              <a:rPr dirty="0" err="1"/>
              <a:t>순금</a:t>
            </a:r>
            <a:r>
              <a:rPr dirty="0"/>
              <a:t> </a:t>
            </a:r>
            <a:r>
              <a:rPr dirty="0" err="1"/>
              <a:t>장식과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9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an earring of gold</a:t>
            </a:r>
            <a:r>
              <a:rPr lang="en-US" altLang="ko-KR" dirty="0"/>
              <a:t> </a:t>
            </a:r>
            <a:r>
              <a:rPr dirty="0"/>
              <a:t>or an ornament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fine gold is a wise man's rebuke to a listening ear.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3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믿음직한</a:t>
            </a:r>
            <a:r>
              <a:rPr dirty="0"/>
              <a:t> </a:t>
            </a:r>
            <a:r>
              <a:rPr dirty="0" err="1"/>
              <a:t>사절은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사람에게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추수</a:t>
            </a:r>
            <a:r>
              <a:rPr dirty="0"/>
              <a:t> </a:t>
            </a:r>
            <a:r>
              <a:rPr dirty="0" err="1"/>
              <a:t>때의</a:t>
            </a:r>
            <a:r>
              <a:rPr dirty="0"/>
              <a:t> </a:t>
            </a:r>
            <a:r>
              <a:rPr dirty="0" err="1"/>
              <a:t>차가운</a:t>
            </a:r>
            <a:r>
              <a:rPr dirty="0"/>
              <a:t> </a:t>
            </a:r>
            <a:r>
              <a:rPr dirty="0" err="1"/>
              <a:t>눈같이</a:t>
            </a:r>
            <a:r>
              <a:rPr dirty="0"/>
              <a:t> 그 </a:t>
            </a:r>
            <a:r>
              <a:rPr dirty="0" err="1"/>
              <a:t>주인의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시원하게</a:t>
            </a:r>
            <a:r>
              <a:rPr dirty="0"/>
              <a:t> 해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2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coolness of snow at harvest time is a trustworthy messenger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who send him; he refreshes the spirit of his masters.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56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한다고</a:t>
            </a:r>
            <a:r>
              <a:rPr dirty="0"/>
              <a:t> </a:t>
            </a:r>
            <a:r>
              <a:rPr dirty="0" err="1"/>
              <a:t>거짓말로</a:t>
            </a:r>
            <a:r>
              <a:rPr dirty="0"/>
              <a:t> </a:t>
            </a:r>
            <a:r>
              <a:rPr dirty="0" err="1"/>
              <a:t>자랑하는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구름과</a:t>
            </a:r>
            <a:r>
              <a:rPr dirty="0"/>
              <a:t> </a:t>
            </a:r>
            <a:r>
              <a:rPr dirty="0" err="1"/>
              <a:t>바람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89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clouds and wind without rain is a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boasts of gifts he does not give.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인내는 통치자를 설득할 수 있고 부드러운 혀는 뼈를 녹일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Through patience a ruler can be persuaded, and a gentle tongue can break a bone.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꿀을</a:t>
            </a:r>
            <a:r>
              <a:rPr dirty="0"/>
              <a:t> </a:t>
            </a:r>
            <a:r>
              <a:rPr dirty="0" err="1"/>
              <a:t>찾았느냐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적당히</a:t>
            </a:r>
            <a:r>
              <a:rPr dirty="0"/>
              <a:t> </a:t>
            </a:r>
            <a:r>
              <a:rPr dirty="0" err="1"/>
              <a:t>먹어</a:t>
            </a:r>
            <a:r>
              <a:rPr dirty="0"/>
              <a:t> </a:t>
            </a:r>
            <a:r>
              <a:rPr dirty="0" err="1"/>
              <a:t>과식해</a:t>
            </a:r>
            <a:r>
              <a:rPr dirty="0"/>
              <a:t> </a:t>
            </a:r>
            <a:r>
              <a:rPr dirty="0" err="1"/>
              <a:t>토하지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85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find honey, eat just enough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too much of it, and you will vomit.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이웃집을</a:t>
            </a:r>
            <a:r>
              <a:rPr dirty="0"/>
              <a:t> </a:t>
            </a:r>
            <a:r>
              <a:rPr dirty="0" err="1"/>
              <a:t>자주</a:t>
            </a:r>
            <a:r>
              <a:rPr dirty="0"/>
              <a:t> </a:t>
            </a:r>
            <a:r>
              <a:rPr dirty="0" err="1"/>
              <a:t>드나들지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지겨워하며</a:t>
            </a:r>
            <a:r>
              <a:rPr dirty="0"/>
              <a:t> </a:t>
            </a:r>
            <a:r>
              <a:rPr dirty="0" err="1"/>
              <a:t>싫어하게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84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Seldom set foot in your neighbor's house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too much of you, and he will hate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이웃에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불리한</a:t>
            </a:r>
            <a:r>
              <a:rPr dirty="0"/>
              <a:t> </a:t>
            </a:r>
            <a:r>
              <a:rPr dirty="0" err="1"/>
              <a:t>증언을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방망이나</a:t>
            </a:r>
            <a:r>
              <a:rPr dirty="0"/>
              <a:t> </a:t>
            </a:r>
            <a:r>
              <a:rPr dirty="0" err="1"/>
              <a:t>칼이나</a:t>
            </a:r>
            <a:r>
              <a:rPr dirty="0"/>
              <a:t> </a:t>
            </a:r>
            <a:r>
              <a:rPr dirty="0" err="1"/>
              <a:t>뾰족한</a:t>
            </a:r>
            <a:r>
              <a:rPr dirty="0"/>
              <a:t> </a:t>
            </a:r>
            <a:r>
              <a:rPr dirty="0" err="1"/>
              <a:t>화살과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2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club or a sword or a sharp arrow is the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gives false testimony against his neighbor.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86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진실하지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부러진</a:t>
            </a:r>
            <a:r>
              <a:rPr dirty="0"/>
              <a:t> </a:t>
            </a:r>
            <a:r>
              <a:rPr dirty="0" err="1"/>
              <a:t>이나</a:t>
            </a:r>
            <a:r>
              <a:rPr dirty="0"/>
              <a:t> </a:t>
            </a:r>
            <a:r>
              <a:rPr dirty="0" err="1"/>
              <a:t>어긋난</a:t>
            </a:r>
            <a:r>
              <a:rPr dirty="0"/>
              <a:t> </a:t>
            </a:r>
            <a:r>
              <a:rPr dirty="0" err="1"/>
              <a:t>발과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99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bad tooth or a lame foot is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reliance on the unfaithful in times of trouble.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감추는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살피는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영광이다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7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the glory of God to conceal a matter;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search out a matter is the glory of kings.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무거운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추운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빼앗거나</a:t>
            </a:r>
            <a:r>
              <a:rPr dirty="0"/>
              <a:t> </a:t>
            </a:r>
            <a:r>
              <a:rPr dirty="0" err="1"/>
              <a:t>소다에</a:t>
            </a:r>
            <a:r>
              <a:rPr dirty="0"/>
              <a:t> </a:t>
            </a:r>
            <a:r>
              <a:rPr dirty="0" err="1"/>
              <a:t>식초를</a:t>
            </a:r>
            <a:r>
              <a:rPr dirty="0"/>
              <a:t> </a:t>
            </a:r>
            <a:r>
              <a:rPr dirty="0" err="1"/>
              <a:t>붓는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44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one who takes away a garment on a cold day,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like vinegar poured on soda, is one who sings songs to a heavy heart.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네 </a:t>
            </a:r>
            <a:r>
              <a:rPr dirty="0" err="1"/>
              <a:t>원수가</a:t>
            </a:r>
            <a:r>
              <a:rPr dirty="0"/>
              <a:t> </a:t>
            </a:r>
            <a:r>
              <a:rPr dirty="0" err="1"/>
              <a:t>굶주리면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목말라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47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your enemy is hungry, give him food to eat;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is thirsty, give him water to drink.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2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부끄럽게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상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6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doing this, you will heap burning coals on his head,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will reward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불러오는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뒤에서</a:t>
            </a:r>
            <a:r>
              <a:rPr dirty="0"/>
              <a:t> </a:t>
            </a:r>
            <a:r>
              <a:rPr dirty="0" err="1"/>
              <a:t>험담하는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일으킨다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185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north wind brings rain,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 sly tongue brings angry looks.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잘 </a:t>
            </a:r>
            <a:r>
              <a:rPr dirty="0" err="1"/>
              <a:t>다투는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넓은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것보다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지붕</a:t>
            </a:r>
            <a:r>
              <a:rPr dirty="0"/>
              <a:t> 한 </a:t>
            </a:r>
            <a:r>
              <a:rPr dirty="0" err="1"/>
              <a:t>모퉁이에서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게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73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to live on a corner of the roof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share a house with a quarrelsome wife.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먼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들려오는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소식은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지친</a:t>
            </a:r>
            <a:r>
              <a:rPr dirty="0"/>
              <a:t> </a:t>
            </a:r>
            <a:r>
              <a:rPr dirty="0" err="1"/>
              <a:t>영혼에게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시원한</a:t>
            </a:r>
            <a:r>
              <a:rPr dirty="0"/>
              <a:t> </a:t>
            </a:r>
            <a:r>
              <a:rPr dirty="0" err="1"/>
              <a:t>물과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58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cold water to a weary soul is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good news from a distant land.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악인에게</a:t>
            </a:r>
            <a:r>
              <a:rPr dirty="0"/>
              <a:t> </a:t>
            </a:r>
            <a:r>
              <a:rPr dirty="0" err="1"/>
              <a:t>무릎</a:t>
            </a:r>
            <a:r>
              <a:rPr dirty="0"/>
              <a:t> </a:t>
            </a:r>
            <a:r>
              <a:rPr dirty="0" err="1"/>
              <a:t>꿇는</a:t>
            </a:r>
            <a:r>
              <a:rPr dirty="0"/>
              <a:t> </a:t>
            </a:r>
            <a:r>
              <a:rPr dirty="0" err="1"/>
              <a:t>의인은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진흙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샘이나</a:t>
            </a:r>
            <a:r>
              <a:rPr dirty="0"/>
              <a:t> </a:t>
            </a:r>
            <a:r>
              <a:rPr dirty="0" err="1"/>
              <a:t>더러워진</a:t>
            </a:r>
            <a:r>
              <a:rPr dirty="0"/>
              <a:t> </a:t>
            </a:r>
            <a:r>
              <a:rPr dirty="0" err="1"/>
              <a:t>우물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84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muddied spring or a polluted well is a righteous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gives way to the wicked.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3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꿀을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않듯이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43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not good to eat too much honey,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is it honorable to seek one's own honor.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5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자제력이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성과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8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Like a city whose walls are broken down is a man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lacks self-control.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마음도</a:t>
            </a:r>
            <a:r>
              <a:rPr dirty="0"/>
              <a:t> </a:t>
            </a:r>
            <a:r>
              <a:rPr dirty="0" err="1"/>
              <a:t>살필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4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heavens are high and the earth is deep,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hearts of kings are unsearchable.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은의</a:t>
            </a:r>
            <a:r>
              <a:rPr dirty="0"/>
              <a:t> </a:t>
            </a:r>
            <a:r>
              <a:rPr dirty="0" err="1"/>
              <a:t>찌꺼기를</a:t>
            </a:r>
            <a:r>
              <a:rPr dirty="0"/>
              <a:t> </a:t>
            </a:r>
            <a:r>
              <a:rPr dirty="0" err="1"/>
              <a:t>없애라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그래야</a:t>
            </a:r>
            <a:r>
              <a:rPr dirty="0"/>
              <a:t> 은 </a:t>
            </a:r>
            <a:r>
              <a:rPr dirty="0" err="1"/>
              <a:t>세공업자가</a:t>
            </a:r>
            <a:r>
              <a:rPr dirty="0"/>
              <a:t> </a:t>
            </a:r>
            <a:r>
              <a:rPr dirty="0" err="1"/>
              <a:t>그릇으로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18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Remove the dross from the silver,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out comes material for the silversmith;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783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왕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악인을</a:t>
            </a:r>
            <a:r>
              <a:rPr dirty="0"/>
              <a:t> </a:t>
            </a:r>
            <a:r>
              <a:rPr dirty="0" err="1"/>
              <a:t>없애라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그 </a:t>
            </a:r>
            <a:r>
              <a:rPr dirty="0" err="1"/>
              <a:t>왕좌가</a:t>
            </a:r>
            <a:r>
              <a:rPr dirty="0"/>
              <a:t> </a:t>
            </a:r>
            <a:r>
              <a:rPr dirty="0" err="1"/>
              <a:t>의로</a:t>
            </a:r>
            <a:r>
              <a:rPr dirty="0"/>
              <a:t> </a:t>
            </a:r>
            <a:r>
              <a:rPr dirty="0" err="1"/>
              <a:t>세워질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1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remove the wicked from the king's presence,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throne will be established through righteousness.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왕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나서지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서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45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exalt yourself in the king's presence,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claim a place among great men;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2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“</a:t>
            </a:r>
            <a:r>
              <a:rPr dirty="0" err="1"/>
              <a:t>이리</a:t>
            </a:r>
            <a:r>
              <a:rPr dirty="0"/>
              <a:t> </a:t>
            </a:r>
            <a:r>
              <a:rPr dirty="0" err="1"/>
              <a:t>올라오너라”고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귀족들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낮추는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07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better for him to say to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up here," than for him to humiliate you before a nobleman.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you have seen with your eyes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038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본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성급하게</a:t>
            </a:r>
            <a:r>
              <a:rPr dirty="0"/>
              <a:t> </a:t>
            </a:r>
            <a:r>
              <a:rPr dirty="0" err="1"/>
              <a:t>법정으로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이웃이</a:t>
            </a:r>
            <a:r>
              <a:rPr dirty="0"/>
              <a:t> </a:t>
            </a:r>
            <a:r>
              <a:rPr dirty="0" err="1"/>
              <a:t>모욕이라도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결국에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그러느냐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62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bring hastily to court,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what will you do in the end if your neighbor puts you to shame?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다툴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당사자와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사람에게까지</a:t>
            </a:r>
            <a:r>
              <a:rPr dirty="0"/>
              <a:t> 그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드러내지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6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argue your case with a neighbor,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betray another man's confidence,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1104</Words>
  <Application>Microsoft Office PowerPoint</Application>
  <PresentationFormat>와이드스크린</PresentationFormat>
  <Paragraphs>139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2022-09-03T08:44:16Z</dcterms:modified>
</cp:coreProperties>
</file>