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어울리지</a:t>
            </a:r>
            <a:r>
              <a:rPr dirty="0"/>
              <a:t> </a:t>
            </a:r>
            <a:r>
              <a:rPr dirty="0" err="1"/>
              <a:t>않으니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한여름의</a:t>
            </a:r>
            <a:r>
              <a:rPr dirty="0"/>
              <a:t> </a:t>
            </a:r>
            <a:r>
              <a:rPr dirty="0" err="1"/>
              <a:t>눈이나</a:t>
            </a:r>
            <a:r>
              <a:rPr dirty="0"/>
              <a:t> </a:t>
            </a:r>
            <a:r>
              <a:rPr dirty="0" err="1"/>
              <a:t>추수</a:t>
            </a:r>
            <a:r>
              <a:rPr dirty="0"/>
              <a:t> </a:t>
            </a:r>
            <a:r>
              <a:rPr dirty="0" err="1"/>
              <a:t>때의</a:t>
            </a:r>
            <a:r>
              <a:rPr dirty="0"/>
              <a:t> </a:t>
            </a:r>
            <a:r>
              <a:rPr dirty="0" err="1"/>
              <a:t>비와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885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snow in summer or rain in harvest,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honor is not fitting for a fool.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범죄자들에게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보상하신다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65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an archer who wounds at random is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hires a fool or any passer-by.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39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개가</a:t>
            </a:r>
            <a:r>
              <a:rPr dirty="0"/>
              <a:t> 그 </a:t>
            </a:r>
            <a:r>
              <a:rPr dirty="0" err="1"/>
              <a:t>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먹듯이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어리석음을</a:t>
            </a:r>
            <a:r>
              <a:rPr dirty="0"/>
              <a:t> </a:t>
            </a:r>
            <a:r>
              <a:rPr dirty="0" err="1"/>
              <a:t>되풀이한다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1143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dog returns to its vomit,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 fool repeats his folly.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지혜롭다고</a:t>
            </a:r>
            <a:r>
              <a:rPr dirty="0"/>
              <a:t> </a:t>
            </a:r>
            <a:r>
              <a:rPr dirty="0" err="1"/>
              <a:t>생각하는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그보다는</a:t>
            </a:r>
            <a:r>
              <a:rPr dirty="0"/>
              <a:t> </a:t>
            </a: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더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82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see a man wise in his own eyes?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more hope for a fool than for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353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게으름뱅이는</a:t>
            </a:r>
            <a:r>
              <a:rPr dirty="0"/>
              <a:t> “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거리에</a:t>
            </a:r>
            <a:r>
              <a:rPr dirty="0"/>
              <a:t> </a:t>
            </a:r>
            <a:r>
              <a:rPr dirty="0" err="1"/>
              <a:t>어슬렁거리고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0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sluggard says, "There is a lion in the road,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fierce lion roaming the streets!"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23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문짝이</a:t>
            </a:r>
            <a:r>
              <a:rPr dirty="0"/>
              <a:t> </a:t>
            </a:r>
            <a:r>
              <a:rPr dirty="0" err="1"/>
              <a:t>경첩에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돌아가듯이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게으름뱅이도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침대에서</a:t>
            </a:r>
            <a:r>
              <a:rPr dirty="0"/>
              <a:t> </a:t>
            </a:r>
            <a:r>
              <a:rPr dirty="0" err="1"/>
              <a:t>뒹군다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702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door turns on its hinges,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 sluggard turns on his bed.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48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게으름뱅이는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그릇에</a:t>
            </a:r>
            <a:r>
              <a:rPr dirty="0"/>
              <a:t> </a:t>
            </a:r>
            <a:r>
              <a:rPr dirty="0" err="1"/>
              <a:t>넣고도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입에</a:t>
            </a:r>
            <a:r>
              <a:rPr dirty="0"/>
              <a:t> 떠 </a:t>
            </a:r>
            <a:r>
              <a:rPr dirty="0" err="1"/>
              <a:t>넣는</a:t>
            </a:r>
            <a:r>
              <a:rPr dirty="0"/>
              <a:t> </a:t>
            </a:r>
            <a:r>
              <a:rPr dirty="0" err="1"/>
              <a:t>것조차</a:t>
            </a:r>
            <a:r>
              <a:rPr dirty="0"/>
              <a:t> </a:t>
            </a:r>
            <a:r>
              <a:rPr dirty="0" err="1"/>
              <a:t>귀찮아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6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sluggard buries his hand in the dish;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too lazy to bring it back to his mouth.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00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게으름뱅이는</a:t>
            </a:r>
            <a:r>
              <a:rPr dirty="0"/>
              <a:t> </a:t>
            </a:r>
            <a:r>
              <a:rPr dirty="0" err="1"/>
              <a:t>신중하게</a:t>
            </a:r>
            <a:r>
              <a:rPr dirty="0"/>
              <a:t> </a:t>
            </a:r>
            <a:r>
              <a:rPr dirty="0" err="1"/>
              <a:t>대답하는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사람보다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더 </a:t>
            </a:r>
            <a:r>
              <a:rPr dirty="0" err="1"/>
              <a:t>지혜롭다고</a:t>
            </a:r>
            <a:r>
              <a:rPr dirty="0"/>
              <a:t> </a:t>
            </a:r>
            <a:r>
              <a:rPr dirty="0" err="1"/>
              <a:t>생각한다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64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sluggard is wiser in his own eyes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seven men who answer discreetly.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지나가다가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다툼에</a:t>
            </a:r>
            <a:r>
              <a:rPr dirty="0"/>
              <a:t> </a:t>
            </a:r>
            <a:r>
              <a:rPr dirty="0" err="1"/>
              <a:t>간섭하는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잡는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24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one who seizes a dog by the ears is a passer-by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meddles in a quarrel not his own.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속이고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“</a:t>
            </a:r>
            <a:r>
              <a:rPr dirty="0" err="1"/>
              <a:t>농담이었다”라고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횃불을</a:t>
            </a:r>
            <a:r>
              <a:rPr dirty="0"/>
              <a:t> </a:t>
            </a:r>
            <a:r>
              <a:rPr dirty="0" err="1"/>
              <a:t>던지고</a:t>
            </a:r>
            <a:r>
              <a:rPr dirty="0"/>
              <a:t> </a:t>
            </a:r>
            <a:r>
              <a:rPr dirty="0" err="1"/>
              <a:t>화살을</a:t>
            </a:r>
            <a:r>
              <a:rPr dirty="0"/>
              <a:t> 쏴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죽이는</a:t>
            </a:r>
            <a:r>
              <a:rPr dirty="0"/>
              <a:t> </a:t>
            </a:r>
            <a:r>
              <a:rPr dirty="0" err="1"/>
              <a:t>미친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834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madman shooting firebrands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deadly arrows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14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a man who deceives his neighbor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says, "I was only joking!"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40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떠도는</a:t>
            </a:r>
            <a:r>
              <a:rPr dirty="0"/>
              <a:t> </a:t>
            </a:r>
            <a:r>
              <a:rPr dirty="0" err="1"/>
              <a:t>참새나</a:t>
            </a:r>
            <a:r>
              <a:rPr dirty="0"/>
              <a:t> </a:t>
            </a:r>
            <a:r>
              <a:rPr dirty="0" err="1"/>
              <a:t>날아가는</a:t>
            </a:r>
            <a:r>
              <a:rPr dirty="0"/>
              <a:t> </a:t>
            </a:r>
            <a:r>
              <a:rPr dirty="0" err="1"/>
              <a:t>제비처럼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퍼붓는</a:t>
            </a:r>
            <a:r>
              <a:rPr dirty="0"/>
              <a:t> </a:t>
            </a:r>
            <a:r>
              <a:rPr dirty="0" err="1"/>
              <a:t>저주는</a:t>
            </a:r>
            <a:r>
              <a:rPr dirty="0"/>
              <a:t> </a:t>
            </a:r>
            <a:r>
              <a:rPr dirty="0" err="1"/>
              <a:t>아무에게도</a:t>
            </a:r>
            <a:r>
              <a:rPr dirty="0"/>
              <a:t> </a:t>
            </a:r>
            <a:r>
              <a:rPr dirty="0" err="1"/>
              <a:t>들이닥치지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4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fluttering sparrow or a darting swallow,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undeserved curse does not come to rest.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없으면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꺼지듯이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없으면</a:t>
            </a:r>
            <a:r>
              <a:rPr dirty="0"/>
              <a:t> </a:t>
            </a:r>
            <a:r>
              <a:rPr dirty="0" err="1"/>
              <a:t>다툼도</a:t>
            </a:r>
            <a:r>
              <a:rPr dirty="0"/>
              <a:t> </a:t>
            </a:r>
            <a:r>
              <a:rPr dirty="0" err="1"/>
              <a:t>그친다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232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wood a fire goes out;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gossip a quarrel dies down.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7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숯불에</a:t>
            </a:r>
            <a:r>
              <a:rPr dirty="0"/>
              <a:t> </a:t>
            </a:r>
            <a:r>
              <a:rPr dirty="0" err="1"/>
              <a:t>숯을</a:t>
            </a:r>
            <a:r>
              <a:rPr dirty="0"/>
              <a:t> </a:t>
            </a:r>
            <a:r>
              <a:rPr dirty="0" err="1"/>
              <a:t>넣고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넣는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다투기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싸움에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붙인다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2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charcoal to embers and as wood to fire,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is a quarrelsome man for kindling strife.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8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맛있는</a:t>
            </a:r>
            <a:r>
              <a:rPr dirty="0"/>
              <a:t> </a:t>
            </a:r>
            <a:r>
              <a:rPr dirty="0" err="1"/>
              <a:t>음식</a:t>
            </a:r>
            <a:r>
              <a:rPr dirty="0"/>
              <a:t> </a:t>
            </a:r>
            <a:r>
              <a:rPr dirty="0" err="1"/>
              <a:t>같아서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뱃속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내려간다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61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of a gossip are like choice morsels;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go down to a man's inmost parts.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7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품고서</a:t>
            </a:r>
            <a:r>
              <a:rPr dirty="0"/>
              <a:t> </a:t>
            </a:r>
            <a:r>
              <a:rPr dirty="0" err="1"/>
              <a:t>그럴</a:t>
            </a:r>
            <a:r>
              <a:rPr dirty="0"/>
              <a:t> </a:t>
            </a:r>
            <a:r>
              <a:rPr dirty="0" err="1"/>
              <a:t>듯한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입술은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은도금을</a:t>
            </a:r>
            <a:r>
              <a:rPr dirty="0"/>
              <a:t> 한 </a:t>
            </a:r>
            <a:r>
              <a:rPr dirty="0" err="1"/>
              <a:t>질그릇과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9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coating of glaze over earthenware are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fervent lips with an evil heart.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입술로</a:t>
            </a:r>
            <a:r>
              <a:rPr dirty="0"/>
              <a:t> </a:t>
            </a:r>
            <a:r>
              <a:rPr dirty="0" err="1"/>
              <a:t>그럴</a:t>
            </a:r>
            <a:r>
              <a:rPr dirty="0"/>
              <a:t> </a:t>
            </a:r>
            <a:r>
              <a:rPr dirty="0" err="1"/>
              <a:t>듯하게</a:t>
            </a:r>
            <a:r>
              <a:rPr dirty="0"/>
              <a:t> </a:t>
            </a:r>
            <a:r>
              <a:rPr dirty="0" err="1"/>
              <a:t>꾸미지만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속에는</a:t>
            </a:r>
            <a:r>
              <a:rPr dirty="0"/>
              <a:t> 딴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46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malicious man disguises himself with his lips,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his heart he harbors deceit.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706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그럴</a:t>
            </a:r>
            <a:r>
              <a:rPr dirty="0"/>
              <a:t> </a:t>
            </a:r>
            <a:r>
              <a:rPr dirty="0" err="1"/>
              <a:t>듯해도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역겨운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65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his speech is charming, do not believe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abominations fill his heart.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783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미움을</a:t>
            </a:r>
            <a:r>
              <a:rPr dirty="0"/>
              <a:t> </a:t>
            </a:r>
            <a:r>
              <a:rPr dirty="0" err="1"/>
              <a:t>속여</a:t>
            </a:r>
            <a:r>
              <a:rPr dirty="0"/>
              <a:t> </a:t>
            </a:r>
            <a:r>
              <a:rPr dirty="0" err="1"/>
              <a:t>감추더라도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악이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드러나게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97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malice may be concealed by deception,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wickedness will be exposed in the assembly.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4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함정을</a:t>
            </a:r>
            <a:r>
              <a:rPr dirty="0"/>
              <a:t> </a:t>
            </a:r>
            <a:r>
              <a:rPr dirty="0" err="1"/>
              <a:t>파면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빠지게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굴리면</a:t>
            </a:r>
            <a:r>
              <a:rPr dirty="0"/>
              <a:t> 그 </a:t>
            </a:r>
            <a:r>
              <a:rPr dirty="0" err="1"/>
              <a:t>돌이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자기에게로</a:t>
            </a:r>
            <a:r>
              <a:rPr dirty="0"/>
              <a:t> </a:t>
            </a:r>
            <a:r>
              <a:rPr dirty="0" err="1"/>
              <a:t>굴러</a:t>
            </a:r>
            <a:r>
              <a:rPr dirty="0"/>
              <a:t> </a:t>
            </a:r>
            <a:r>
              <a:rPr dirty="0" err="1"/>
              <a:t>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8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man digs a pit, he will fall into 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man rolls a stone, it will roll back on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556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그 혀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고난당하는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싫어하고</a:t>
            </a:r>
            <a:r>
              <a:rPr lang="en-US" altLang="ko-KR" dirty="0"/>
              <a:t> </a:t>
            </a:r>
            <a:r>
              <a:rPr dirty="0" err="1"/>
              <a:t>아첨은</a:t>
            </a:r>
            <a:r>
              <a:rPr dirty="0"/>
              <a:t> </a:t>
            </a:r>
            <a:r>
              <a:rPr dirty="0" err="1"/>
              <a:t>파멸을</a:t>
            </a:r>
            <a:r>
              <a:rPr dirty="0"/>
              <a:t> </a:t>
            </a:r>
            <a:r>
              <a:rPr dirty="0" err="1"/>
              <a:t>가져온다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52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lying tongue hates those it hurts,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 flattering mouth works ruin.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말에는</a:t>
            </a:r>
            <a:r>
              <a:rPr dirty="0"/>
              <a:t> </a:t>
            </a:r>
            <a:r>
              <a:rPr dirty="0" err="1"/>
              <a:t>채찍이</a:t>
            </a:r>
            <a:r>
              <a:rPr dirty="0"/>
              <a:t>, </a:t>
            </a:r>
            <a:r>
              <a:rPr dirty="0" err="1"/>
              <a:t>나귀에는</a:t>
            </a:r>
            <a:r>
              <a:rPr dirty="0"/>
              <a:t> </a:t>
            </a:r>
            <a:r>
              <a:rPr dirty="0" err="1"/>
              <a:t>굴레가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등에는</a:t>
            </a:r>
            <a:r>
              <a:rPr dirty="0"/>
              <a:t> </a:t>
            </a:r>
            <a:r>
              <a:rPr dirty="0" err="1"/>
              <a:t>매질이</a:t>
            </a:r>
            <a:r>
              <a:rPr dirty="0"/>
              <a:t> </a:t>
            </a:r>
            <a:r>
              <a:rPr dirty="0" err="1"/>
              <a:t>필요하다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2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whip for the horse, a halter for the donkey,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rod for the backs of fools!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그 </a:t>
            </a:r>
            <a:r>
              <a:rPr dirty="0" err="1"/>
              <a:t>어리석음에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너 </a:t>
            </a:r>
            <a:r>
              <a:rPr dirty="0" err="1"/>
              <a:t>자신도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돼 </a:t>
            </a:r>
            <a:r>
              <a:rPr dirty="0" err="1"/>
              <a:t>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95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answer a fool according to his folly,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you will be like him yourself.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그 </a:t>
            </a:r>
            <a:r>
              <a:rPr dirty="0" err="1"/>
              <a:t>어리석음에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아마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줄 알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136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Answer a fool according to his folly,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he will be wise in his own eyes.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4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전할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보내는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자르고</a:t>
            </a:r>
            <a:r>
              <a:rPr dirty="0"/>
              <a:t> </a:t>
            </a:r>
            <a:r>
              <a:rPr dirty="0" err="1"/>
              <a:t>손해를</a:t>
            </a:r>
            <a:r>
              <a:rPr dirty="0"/>
              <a:t> </a:t>
            </a:r>
            <a:r>
              <a:rPr dirty="0" err="1"/>
              <a:t>불러들이는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83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cutting off one's feet 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drinking violence is the sending of a message by the hand of a fool.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다리가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없듯이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잠언도</a:t>
            </a:r>
            <a:r>
              <a:rPr dirty="0"/>
              <a:t> </a:t>
            </a:r>
            <a:r>
              <a:rPr dirty="0" err="1"/>
              <a:t>그렇다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9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lame man's legs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hang limp is a proverb in the mouth of a fool.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물매에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매는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1531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tying a stone in a sling is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giving of honor to a fool.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3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잠언은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술 </a:t>
            </a:r>
            <a:r>
              <a:rPr dirty="0" err="1"/>
              <a:t>취한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들린</a:t>
            </a:r>
            <a:r>
              <a:rPr dirty="0"/>
              <a:t> </a:t>
            </a:r>
            <a:r>
              <a:rPr dirty="0" err="1"/>
              <a:t>가시나무와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65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</a:t>
            </a:r>
            <a:r>
              <a:rPr dirty="0" err="1"/>
              <a:t>thornbush</a:t>
            </a:r>
            <a:r>
              <a:rPr dirty="0"/>
              <a:t> in a drunkard's hand is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proverb in the mouth of a fool.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1051</Words>
  <Application>Microsoft Office PowerPoint</Application>
  <PresentationFormat>와이드스크린</PresentationFormat>
  <Paragraphs>139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2022-09-03T08:49:02Z</dcterms:modified>
</cp:coreProperties>
</file>