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자랑하지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일어날지</a:t>
            </a:r>
            <a:r>
              <a:rPr dirty="0"/>
              <a:t> 알 수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0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boast about tomorrow,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do not know what a day may bring forth.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네 </a:t>
            </a:r>
            <a:r>
              <a:rPr dirty="0" err="1"/>
              <a:t>친구와</a:t>
            </a:r>
            <a:r>
              <a:rPr dirty="0"/>
              <a:t> 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닥쳤을</a:t>
            </a:r>
            <a:r>
              <a:rPr dirty="0"/>
              <a:t> 때 네 </a:t>
            </a:r>
            <a:r>
              <a:rPr dirty="0" err="1"/>
              <a:t>형제의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이웃이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형제보다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6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forsake your friend and the friend of your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go to your brother's house when disaster strikes you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neighbor nearby than a brother far away.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지혜롭게</a:t>
            </a:r>
            <a:r>
              <a:rPr dirty="0"/>
              <a:t> 돼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욕하는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5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wise, my son, and bring joy to my heart;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can answer anyone who treats me with contempt.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현명한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위험을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피하지만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가다가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34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prudent see danger and take refuge,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simple keep going and suffer for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타인을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보증이</a:t>
            </a:r>
            <a:r>
              <a:rPr dirty="0"/>
              <a:t> 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잡혀야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외인의</a:t>
            </a:r>
            <a:r>
              <a:rPr dirty="0"/>
              <a:t> </a:t>
            </a:r>
            <a:r>
              <a:rPr dirty="0" err="1"/>
              <a:t>보증이</a:t>
            </a:r>
            <a:r>
              <a:rPr dirty="0"/>
              <a:t> 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잡혀야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5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garment of one who puts up security for a stranger;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 it in pledge if he does it for a wayward woman.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8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그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축복하면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저주로</a:t>
            </a:r>
            <a:r>
              <a:rPr dirty="0"/>
              <a:t> </a:t>
            </a:r>
            <a:r>
              <a:rPr dirty="0" err="1"/>
              <a:t>여겨질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3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loudly blesses his neighbor early in the morning,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taken as a curse.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03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다투기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아내는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비 </a:t>
            </a:r>
            <a:r>
              <a:rPr dirty="0" err="1"/>
              <a:t>오는</a:t>
            </a:r>
            <a:r>
              <a:rPr dirty="0"/>
              <a:t> 날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새는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5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quarrelsome wife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constant dripping on a rainy day;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다스리려는</a:t>
            </a:r>
            <a:r>
              <a:rPr dirty="0"/>
              <a:t> 것 </a:t>
            </a:r>
            <a:r>
              <a:rPr dirty="0" err="1"/>
              <a:t>같으며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잡으려는</a:t>
            </a:r>
            <a:r>
              <a:rPr dirty="0"/>
              <a:t> 것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3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restraining her is like restraining the wind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grasping oil with the hand.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철이</a:t>
            </a:r>
            <a:r>
              <a:rPr dirty="0"/>
              <a:t> </a:t>
            </a:r>
            <a:r>
              <a:rPr dirty="0" err="1"/>
              <a:t>철을</a:t>
            </a:r>
            <a:r>
              <a:rPr dirty="0"/>
              <a:t> </a:t>
            </a:r>
            <a:r>
              <a:rPr dirty="0" err="1"/>
              <a:t>날카롭게</a:t>
            </a:r>
            <a:r>
              <a:rPr dirty="0"/>
              <a:t> </a:t>
            </a:r>
            <a:r>
              <a:rPr dirty="0" err="1"/>
              <a:t>하듯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그 </a:t>
            </a:r>
            <a:r>
              <a:rPr dirty="0" err="1"/>
              <a:t>친구의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빛나게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74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iron sharpens iron,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one man sharpens another.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무화과나무를</a:t>
            </a:r>
            <a:r>
              <a:rPr dirty="0"/>
              <a:t> 잘 </a:t>
            </a:r>
            <a:r>
              <a:rPr dirty="0" err="1"/>
              <a:t>돌보는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윗사람의</a:t>
            </a:r>
            <a:r>
              <a:rPr dirty="0"/>
              <a:t> </a:t>
            </a:r>
            <a:r>
              <a:rPr dirty="0" err="1"/>
              <a:t>시중을</a:t>
            </a:r>
            <a:r>
              <a:rPr dirty="0"/>
              <a:t> 잘 </a:t>
            </a:r>
            <a:r>
              <a:rPr dirty="0" err="1"/>
              <a:t>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영예를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3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tends a fig tree will eat its fruit,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looks after his master will be honored.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비치듯이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그 </a:t>
            </a:r>
            <a:r>
              <a:rPr dirty="0" err="1"/>
              <a:t>사람됨을</a:t>
            </a:r>
            <a:r>
              <a:rPr dirty="0"/>
              <a:t> </a:t>
            </a:r>
            <a:r>
              <a:rPr dirty="0" err="1"/>
              <a:t>나타낸다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32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water reflects a face,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 man's heart reflects the man.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남이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칭찬하게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칭찬은</a:t>
            </a:r>
            <a:r>
              <a:rPr dirty="0"/>
              <a:t> </a:t>
            </a:r>
            <a:r>
              <a:rPr dirty="0" err="1"/>
              <a:t>남이</a:t>
            </a:r>
            <a:r>
              <a:rPr dirty="0"/>
              <a:t> 해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0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another praise you, and not your own mouth;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someone else, and not your own lips.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지옥과</a:t>
            </a:r>
            <a:r>
              <a:rPr dirty="0"/>
              <a:t> </a:t>
            </a:r>
            <a:r>
              <a:rPr dirty="0" err="1"/>
              <a:t>파멸은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만족이</a:t>
            </a:r>
            <a:r>
              <a:rPr dirty="0"/>
              <a:t> </a:t>
            </a:r>
            <a:r>
              <a:rPr dirty="0" err="1"/>
              <a:t>없듯이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눈도</a:t>
            </a:r>
            <a:r>
              <a:rPr dirty="0"/>
              <a:t> </a:t>
            </a:r>
            <a:r>
              <a:rPr dirty="0" err="1"/>
              <a:t>만족함이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6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Death and Destruction are never satisfied,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neither are the eyes of man.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은은</a:t>
            </a:r>
            <a:r>
              <a:rPr dirty="0"/>
              <a:t> </a:t>
            </a:r>
            <a:r>
              <a:rPr dirty="0" err="1"/>
              <a:t>도가니에서</a:t>
            </a:r>
            <a:r>
              <a:rPr dirty="0"/>
              <a:t>,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풀무에서</a:t>
            </a:r>
            <a:r>
              <a:rPr dirty="0"/>
              <a:t> </a:t>
            </a:r>
            <a:r>
              <a:rPr dirty="0" err="1"/>
              <a:t>단련되듯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칭찬으로</a:t>
            </a:r>
            <a:r>
              <a:rPr dirty="0"/>
              <a:t> </a:t>
            </a:r>
            <a:r>
              <a:rPr dirty="0" err="1"/>
              <a:t>사람됨을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볼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4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crucible for silver and the furnace for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 is tested by the praise he receives.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3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절구에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낟알과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공이로</a:t>
            </a:r>
            <a:r>
              <a:rPr dirty="0"/>
              <a:t> </a:t>
            </a:r>
            <a:r>
              <a:rPr dirty="0" err="1"/>
              <a:t>찧을지라도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어리석음은</a:t>
            </a:r>
            <a:r>
              <a:rPr dirty="0"/>
              <a:t> </a:t>
            </a:r>
            <a:r>
              <a:rPr dirty="0" err="1"/>
              <a:t>벗겨지지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5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grind a fool in a mortar,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grinding him like grain with a pestle,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remove his folly from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0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네 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상태를</a:t>
            </a:r>
            <a:r>
              <a:rPr dirty="0"/>
              <a:t> 잘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가축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깊게</a:t>
            </a:r>
            <a:r>
              <a:rPr dirty="0"/>
              <a:t> </a:t>
            </a:r>
            <a:r>
              <a:rPr dirty="0" err="1"/>
              <a:t>살펴라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1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you know the condition of your flocks,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careful attention to your herds;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부가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지속되지</a:t>
            </a:r>
            <a:r>
              <a:rPr dirty="0"/>
              <a:t> </a:t>
            </a:r>
            <a:r>
              <a:rPr dirty="0" err="1"/>
              <a:t>않으며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이어지는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riches do not endure forever,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crown is not secure for all generations.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0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베면</a:t>
            </a:r>
            <a:r>
              <a:rPr dirty="0"/>
              <a:t> 새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자라나니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꼴을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9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hay is removed and new growth appears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grass from the hills is gathered in,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양으로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만들고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염소들로</a:t>
            </a:r>
            <a:r>
              <a:rPr dirty="0"/>
              <a:t> 밭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치를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2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lambs will provide you with clothing,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goats with the price of a field.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네 </a:t>
            </a:r>
            <a:r>
              <a:rPr dirty="0" err="1"/>
              <a:t>염소젖은</a:t>
            </a:r>
            <a:r>
              <a:rPr dirty="0"/>
              <a:t> </a:t>
            </a:r>
            <a:r>
              <a:rPr dirty="0" err="1"/>
              <a:t>넉넉해</a:t>
            </a:r>
            <a:r>
              <a:rPr dirty="0"/>
              <a:t> </a:t>
            </a:r>
            <a:r>
              <a:rPr dirty="0" err="1"/>
              <a:t>너와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가족뿐만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네 </a:t>
            </a:r>
            <a:r>
              <a:rPr dirty="0" err="1"/>
              <a:t>여종도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0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have plenty of goats' milk to feed you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your family and to nourish your servant girls.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돌은</a:t>
            </a:r>
            <a:r>
              <a:rPr dirty="0"/>
              <a:t> </a:t>
            </a:r>
            <a:r>
              <a:rPr dirty="0" err="1"/>
              <a:t>무겁고</a:t>
            </a:r>
            <a:r>
              <a:rPr dirty="0"/>
              <a:t> </a:t>
            </a:r>
            <a:r>
              <a:rPr dirty="0" err="1"/>
              <a:t>모래는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분노는</a:t>
            </a:r>
            <a:r>
              <a:rPr dirty="0"/>
              <a:t> 그 </a:t>
            </a:r>
            <a:r>
              <a:rPr dirty="0" err="1"/>
              <a:t>둘을</a:t>
            </a:r>
            <a:r>
              <a:rPr dirty="0"/>
              <a:t> </a:t>
            </a:r>
            <a:r>
              <a:rPr dirty="0" err="1"/>
              <a:t>합친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더 </a:t>
            </a:r>
            <a:r>
              <a:rPr dirty="0" err="1"/>
              <a:t>무겁다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5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Stone is heavy and sand a burden,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provocation by a fool is heavier than both.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화내는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무섭고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폭풍</a:t>
            </a:r>
            <a:r>
              <a:rPr dirty="0"/>
              <a:t> </a:t>
            </a:r>
            <a:r>
              <a:rPr dirty="0" err="1"/>
              <a:t>같다지만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질투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낼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1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Anger is cruel and fury overwhelming,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 can stand before jealousy?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숨은 사랑보다는 드러내고 꾸짖는 것이 낫다.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Better is open rebuke than hidden love.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친구의</a:t>
            </a:r>
            <a:r>
              <a:rPr dirty="0"/>
              <a:t> </a:t>
            </a:r>
            <a:r>
              <a:rPr dirty="0" err="1"/>
              <a:t>꾸지람은</a:t>
            </a:r>
            <a:r>
              <a:rPr dirty="0"/>
              <a:t> </a:t>
            </a:r>
            <a:r>
              <a:rPr dirty="0" err="1"/>
              <a:t>진실하나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입맞춤은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3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Wounds from a friend can be trusted,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an enemy multiplies kisses.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배부른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꿀도</a:t>
            </a:r>
            <a:r>
              <a:rPr dirty="0"/>
              <a:t> </a:t>
            </a:r>
            <a:r>
              <a:rPr dirty="0" err="1"/>
              <a:t>싫어하지만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쓴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4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full loathes honey,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the hungry even what is bitter tastes sweet.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방황하는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헤매는</a:t>
            </a:r>
            <a:r>
              <a:rPr dirty="0"/>
              <a:t> </a:t>
            </a:r>
            <a:r>
              <a:rPr dirty="0" err="1"/>
              <a:t>새와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1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bird that strays from its nest is a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strays from his home.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향수가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친구의</a:t>
            </a:r>
            <a:r>
              <a:rPr dirty="0"/>
              <a:t> </a:t>
            </a:r>
            <a:r>
              <a:rPr dirty="0" err="1"/>
              <a:t>진심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충고도</a:t>
            </a:r>
            <a:r>
              <a:rPr dirty="0"/>
              <a:t> </a:t>
            </a:r>
            <a:r>
              <a:rPr dirty="0" err="1"/>
              <a:t>그러하다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9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Perfume and incense bring joy to the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pleasantness of one's friend springs from his earnest counsel.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1047</Words>
  <Application>Microsoft Office PowerPoint</Application>
  <PresentationFormat>와이드스크린</PresentationFormat>
  <Paragraphs>136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2022-09-03T08:52:44Z</dcterms:modified>
</cp:coreProperties>
</file>