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따라오지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도망치지만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</a:t>
            </a:r>
            <a:r>
              <a:rPr dirty="0" err="1"/>
              <a:t>당당하다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91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man flees though no one pursues,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are as bold as a lion.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자기 구덩이에 자기가 빠지지만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leads the upright along an evil path will fall into his own trap,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blameless will receive a good inheritance.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부자는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지혜롭다고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가난해도</a:t>
            </a:r>
            <a:r>
              <a:rPr dirty="0"/>
              <a:t> </a:t>
            </a: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꿰뚫어</a:t>
            </a:r>
            <a:r>
              <a:rPr dirty="0"/>
              <a:t> </a:t>
            </a:r>
            <a:r>
              <a:rPr dirty="0" err="1"/>
              <a:t>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7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rich man may be wise in his own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poor man who has discernment sees through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생기면</a:t>
            </a:r>
            <a:r>
              <a:rPr lang="en-US" altLang="ko-KR" dirty="0"/>
              <a:t> </a:t>
            </a:r>
            <a:r>
              <a:rPr dirty="0"/>
              <a:t>큰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숨는다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2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righteous triumph,</a:t>
            </a:r>
            <a:r>
              <a:rPr lang="en-US" altLang="ko-KR" dirty="0"/>
              <a:t> </a:t>
            </a:r>
            <a:r>
              <a:rPr dirty="0"/>
              <a:t>there is great elation;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wicked rise to power, men go into hiding.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감추는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잘되지</a:t>
            </a:r>
            <a:r>
              <a:rPr dirty="0"/>
              <a:t> </a:t>
            </a:r>
            <a:r>
              <a:rPr dirty="0" err="1"/>
              <a:t>못하지만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끊어버리는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conceals his sins does not prosper,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confesses and renounces them finds mercy.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완고한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빠진다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7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 always fears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hardens his heart falls into trouble.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통치자는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사자나</a:t>
            </a:r>
            <a:r>
              <a:rPr dirty="0"/>
              <a:t> </a:t>
            </a: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곰과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9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roaring lion or a charging bear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man ruling over a helpless people.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통치자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극심한</a:t>
            </a:r>
            <a:r>
              <a:rPr dirty="0"/>
              <a:t> </a:t>
            </a:r>
            <a:r>
              <a:rPr dirty="0" err="1"/>
              <a:t>억압자지만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탐욕을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57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tyrannical ruler lacks judgment,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hates ill-gotten gain will enjoy a long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032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도망자</a:t>
            </a:r>
            <a:r>
              <a:rPr dirty="0"/>
              <a:t> </a:t>
            </a:r>
            <a:r>
              <a:rPr dirty="0" err="1"/>
              <a:t>신세가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도와주지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6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tormented by the guilt of murder will be a fugitive till death;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no one support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넘어질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8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whose walk is blameless is kept safe,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whose ways are perverse will suddenly fall.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잘 </a:t>
            </a:r>
            <a:r>
              <a:rPr dirty="0" err="1"/>
              <a:t>일구는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얻지만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좇는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가난에</a:t>
            </a:r>
            <a:r>
              <a:rPr dirty="0"/>
              <a:t> </a:t>
            </a:r>
            <a:r>
              <a:rPr dirty="0" err="1"/>
              <a:t>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6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works his land will have abundant food,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one who chases fantasies will have his fill of poverty.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반역이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통치자가</a:t>
            </a:r>
            <a:r>
              <a:rPr dirty="0"/>
              <a:t> </a:t>
            </a:r>
            <a:r>
              <a:rPr dirty="0" err="1"/>
              <a:t>자주</a:t>
            </a:r>
            <a:r>
              <a:rPr dirty="0"/>
              <a:t> </a:t>
            </a:r>
            <a:r>
              <a:rPr dirty="0" err="1"/>
              <a:t>바뀌지만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통찰력과</a:t>
            </a:r>
            <a:r>
              <a:rPr dirty="0"/>
              <a:t> </a:t>
            </a: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다스리면</a:t>
            </a:r>
            <a:r>
              <a:rPr dirty="0"/>
              <a:t> 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오래간다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95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country is rebellious, it has many rulers,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understanding and knowledge maintains order.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성실한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받지만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벼락부자가</a:t>
            </a:r>
            <a:r>
              <a:rPr dirty="0"/>
              <a:t> </a:t>
            </a:r>
            <a:r>
              <a:rPr dirty="0" err="1"/>
              <a:t>되려고</a:t>
            </a:r>
            <a:r>
              <a:rPr dirty="0"/>
              <a:t> </a:t>
            </a:r>
            <a:r>
              <a:rPr dirty="0" err="1"/>
              <a:t>애쓰는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면치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9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faithful man will be richly blessed,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one eager to get rich will not go unpunished.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79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차별하는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사람은</a:t>
            </a:r>
            <a:r>
              <a:rPr dirty="0"/>
              <a:t> 한 </a:t>
            </a:r>
            <a:r>
              <a:rPr dirty="0" err="1"/>
              <a:t>조각</a:t>
            </a:r>
            <a:r>
              <a:rPr dirty="0"/>
              <a:t> 빵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수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4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show partiality is not good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 man will do wrong for a piece of bread.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벼락부자가</a:t>
            </a:r>
            <a:r>
              <a:rPr dirty="0"/>
              <a:t> </a:t>
            </a:r>
            <a:r>
              <a:rPr dirty="0" err="1"/>
              <a:t>되려는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죄악에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어두워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가난이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5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stingy man is eager to get rich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unaware that poverty awaits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꾸짖는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결국에는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아첨하는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더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총애를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76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rebukes a man will in the end gain more favor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he who has a flattering tongue.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5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억지로</a:t>
            </a:r>
            <a:r>
              <a:rPr dirty="0"/>
              <a:t> </a:t>
            </a:r>
            <a:r>
              <a:rPr dirty="0" err="1"/>
              <a:t>빼앗고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아니다”라고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살인자와</a:t>
            </a:r>
            <a:r>
              <a:rPr dirty="0"/>
              <a:t> 한 </a:t>
            </a:r>
            <a:r>
              <a:rPr dirty="0" err="1"/>
              <a:t>패거리다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3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robs his father or mother and says, "It's not wrong"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partner to him who destroys.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분쟁을</a:t>
            </a:r>
            <a:r>
              <a:rPr dirty="0"/>
              <a:t> </a:t>
            </a:r>
            <a:r>
              <a:rPr dirty="0" err="1"/>
              <a:t>일으키지만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삶이</a:t>
            </a:r>
            <a:r>
              <a:rPr dirty="0"/>
              <a:t> </a:t>
            </a:r>
            <a:r>
              <a:rPr dirty="0" err="1"/>
              <a:t>윤택해진다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9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greedy man stirs up dissension,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trusts in the LORD will prosper.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02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trusts in himself is a fool,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walks in wisdom is kept safe.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37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부족할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못 본 </a:t>
            </a:r>
            <a:r>
              <a:rPr dirty="0" err="1"/>
              <a:t>체하는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gives to the poor will lack nothing,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closes his eyes to them receives many curses.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숨지만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망하면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나타난다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30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wicked rise to power, people go into hiding;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when the wicked perish, the righteous thrive.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3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남기지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폭우와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63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ruler who oppresses the poor is like a driving rain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leaves no crops.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저버리는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칭찬하고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r>
              <a:rPr dirty="0" err="1"/>
              <a:t>악인에게</a:t>
            </a:r>
            <a:r>
              <a:rPr dirty="0"/>
              <a:t> </a:t>
            </a:r>
            <a:r>
              <a:rPr dirty="0" err="1"/>
              <a:t>저항한다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4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forsake the law praise the wicked,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keep the law resist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2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Evil men do not understand justice,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seek the LORD understand it fully.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가난해도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추악하게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부자보다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5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poor man whose walk is blameless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rich man whose ways are perverse.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아들이다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방탕한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사귀는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망신시킨다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5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keeps the law is a discerning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companion of gluttons disgraces his father.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이자로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늘리는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여김받을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모으는</a:t>
            </a:r>
            <a:r>
              <a:rPr dirty="0"/>
              <a:t> </a:t>
            </a:r>
            <a:r>
              <a:rPr dirty="0" err="1"/>
              <a:t>셈이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5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increases his wealth by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exorbitant interest amasses it for another,</a:t>
            </a:r>
            <a:r>
              <a:rPr lang="en-US" altLang="ko-KR" dirty="0"/>
              <a:t> </a:t>
            </a:r>
            <a:r>
              <a:rPr dirty="0"/>
              <a:t>who will be kind to the poor.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돌리는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기도조차</a:t>
            </a:r>
            <a:r>
              <a:rPr dirty="0"/>
              <a:t> </a:t>
            </a:r>
            <a:r>
              <a:rPr dirty="0" err="1"/>
              <a:t>가증스럽다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3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turns a deaf ear to the 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his prayers are detestable.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1118</Words>
  <Application>Microsoft Office PowerPoint</Application>
  <PresentationFormat>와이드스크린</PresentationFormat>
  <Paragraphs>141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2022-09-03T08:57:45Z</dcterms:modified>
</cp:coreProperties>
</file>