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여러</a:t>
            </a:r>
            <a:r>
              <a:rPr dirty="0"/>
              <a:t> 번 </a:t>
            </a:r>
            <a:r>
              <a:rPr dirty="0" err="1"/>
              <a:t>꾸짖어도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고집만</a:t>
            </a:r>
            <a:r>
              <a:rPr dirty="0"/>
              <a:t> </a:t>
            </a:r>
            <a:r>
              <a:rPr dirty="0" err="1"/>
              <a:t>부리는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멸망하되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회복되지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0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remains stiff-necked after many rebukes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suddenly be destroyed </a:t>
            </a:r>
            <a:r>
              <a:rPr lang="en-US" altLang="ko-KR" dirty="0"/>
              <a:t>-- </a:t>
            </a:r>
            <a:r>
              <a:rPr dirty="0"/>
              <a:t>without remedy.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남을</a:t>
            </a:r>
            <a:r>
              <a:rPr dirty="0"/>
              <a:t> 피 </a:t>
            </a:r>
            <a:r>
              <a:rPr dirty="0" err="1"/>
              <a:t>흘리게</a:t>
            </a:r>
            <a:r>
              <a:rPr dirty="0"/>
              <a:t> </a:t>
            </a:r>
            <a:r>
              <a:rPr dirty="0" err="1"/>
              <a:t>하기를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싫어하지만</a:t>
            </a:r>
            <a:r>
              <a:rPr dirty="0"/>
              <a:t> </a:t>
            </a: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찾는다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Bloodthirsty men hate a man of integrity and seek to kill the upright.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마음을</a:t>
            </a:r>
            <a:r>
              <a:rPr dirty="0"/>
              <a:t> 다 </a:t>
            </a:r>
            <a:r>
              <a:rPr dirty="0" err="1"/>
              <a:t>드러내지만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둘 줄 </a:t>
            </a:r>
            <a:r>
              <a:rPr dirty="0" err="1"/>
              <a:t>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7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 gives full vent to his anger,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wise man keeps himself under control.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통치자가</a:t>
            </a:r>
            <a:r>
              <a:rPr dirty="0"/>
              <a:t> </a:t>
            </a:r>
            <a:r>
              <a:rPr dirty="0" err="1"/>
              <a:t>거짓말에</a:t>
            </a:r>
            <a:r>
              <a:rPr dirty="0"/>
              <a:t> 귀 </a:t>
            </a:r>
            <a:r>
              <a:rPr dirty="0" err="1"/>
              <a:t>기울이면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신하가</a:t>
            </a:r>
            <a:r>
              <a:rPr dirty="0"/>
              <a:t> 다 </a:t>
            </a:r>
            <a:r>
              <a:rPr dirty="0" err="1"/>
              <a:t>악하게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311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ruler listens to lies,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his officials become wicked.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사기꾼에게는</a:t>
            </a:r>
            <a:r>
              <a:rPr dirty="0"/>
              <a:t> </a:t>
            </a:r>
            <a:r>
              <a:rPr dirty="0" err="1"/>
              <a:t>공통점이</a:t>
            </a:r>
            <a:r>
              <a:rPr dirty="0"/>
              <a:t> </a:t>
            </a:r>
            <a:r>
              <a:rPr dirty="0" err="1"/>
              <a:t>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이 </a:t>
            </a:r>
            <a:r>
              <a:rPr dirty="0" err="1"/>
              <a:t>둘에게</a:t>
            </a:r>
            <a:r>
              <a:rPr dirty="0"/>
              <a:t> 다 볼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주셨다는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0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poor man and the oppressor have this in common: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gives sight to the eyes of both.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공정하게</a:t>
            </a:r>
            <a:r>
              <a:rPr dirty="0"/>
              <a:t> </a:t>
            </a:r>
            <a:r>
              <a:rPr dirty="0" err="1"/>
              <a:t>심판하면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왕좌는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62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king judges the poor with fairness,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throne will always be secure.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3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매와</a:t>
            </a:r>
            <a:r>
              <a:rPr dirty="0"/>
              <a:t> </a:t>
            </a:r>
            <a:r>
              <a:rPr dirty="0" err="1"/>
              <a:t>꾸지람은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주지만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제멋대로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둔 </a:t>
            </a:r>
            <a:r>
              <a:rPr dirty="0" err="1"/>
              <a:t>아이는</a:t>
            </a:r>
            <a:r>
              <a:rPr dirty="0"/>
              <a:t> 그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망신시킨다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30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rod of correction imparts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child left to himself disgraces his mother.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악인들이</a:t>
            </a:r>
            <a:r>
              <a:rPr dirty="0"/>
              <a:t> </a:t>
            </a:r>
            <a:r>
              <a:rPr dirty="0" err="1"/>
              <a:t>많아지면</a:t>
            </a:r>
            <a:r>
              <a:rPr dirty="0"/>
              <a:t> </a:t>
            </a:r>
            <a:r>
              <a:rPr dirty="0" err="1"/>
              <a:t>죄악도</a:t>
            </a:r>
            <a:r>
              <a:rPr dirty="0"/>
              <a:t> </a:t>
            </a:r>
            <a:r>
              <a:rPr dirty="0" err="1"/>
              <a:t>늘어나지만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파멸을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436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wicked thrive, so does sin,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righteous will see their downfall.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959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네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바로잡아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평안하게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또 네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7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Discipline your son, and he will give you peace;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bring delight to your soul.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계시가</a:t>
            </a:r>
            <a:r>
              <a:rPr dirty="0"/>
              <a:t>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망하나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8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there is no revelation, the people cast off restraint;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blessed is he who keeps the law.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단순한</a:t>
            </a:r>
            <a:r>
              <a:rPr dirty="0"/>
              <a:t> </a:t>
            </a:r>
            <a:r>
              <a:rPr dirty="0" err="1"/>
              <a:t>말로는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가르칠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알아듣는다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8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servant cannot be corrected by mere words;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he understands, he will not respond.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23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많으면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기뻐하지만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다스리면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신음한다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2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righteous thrive, the people rejoice;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wicked rule, the people groan.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성급하게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그보다는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더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2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see a man who speaks in haste?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more hope for a fool than for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32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어려서부터</a:t>
            </a:r>
            <a:r>
              <a:rPr dirty="0"/>
              <a:t> </a:t>
            </a:r>
            <a:r>
              <a:rPr dirty="0" err="1"/>
              <a:t>곱게</a:t>
            </a:r>
            <a:r>
              <a:rPr dirty="0"/>
              <a:t> </a:t>
            </a:r>
            <a:r>
              <a:rPr dirty="0" err="1"/>
              <a:t>키우면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결국에는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노릇을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0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pampers his servant from youth,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bring grief in the end.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화가</a:t>
            </a:r>
            <a:r>
              <a:rPr dirty="0"/>
              <a:t> 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다툼을</a:t>
            </a:r>
            <a:r>
              <a:rPr dirty="0"/>
              <a:t> </a:t>
            </a:r>
            <a:r>
              <a:rPr dirty="0" err="1"/>
              <a:t>일으키고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화를</a:t>
            </a:r>
            <a:r>
              <a:rPr dirty="0"/>
              <a:t> 잘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짓는다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5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angry man stirs up dissension,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hot-tempered one commits many sins.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교만하면</a:t>
            </a:r>
            <a:r>
              <a:rPr dirty="0"/>
              <a:t> </a:t>
            </a:r>
            <a:r>
              <a:rPr dirty="0" err="1"/>
              <a:t>낮아지지만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겸손한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238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man's pride brings him low,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man of lowly spirit gains honor.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도둑과</a:t>
            </a:r>
            <a:r>
              <a:rPr dirty="0"/>
              <a:t> </a:t>
            </a:r>
            <a:r>
              <a:rPr dirty="0" err="1"/>
              <a:t>어울리는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저주하는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들어도</a:t>
            </a:r>
            <a:r>
              <a:rPr dirty="0"/>
              <a:t> </a:t>
            </a:r>
            <a:r>
              <a:rPr dirty="0" err="1"/>
              <a:t>변명할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4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accomplice of a thief is his own enemy;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put under oath and dare not testify.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31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두려워하면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걸리지만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안전하다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69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Fear of man will prove to be a snare,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trusts in the LORD is kept safe.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31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통치자의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많으나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심판은</a:t>
            </a:r>
            <a:r>
              <a:rPr dirty="0"/>
              <a:t> </a:t>
            </a:r>
            <a:r>
              <a:rPr dirty="0" err="1"/>
              <a:t>여호와께로부터</a:t>
            </a:r>
            <a:r>
              <a:rPr dirty="0"/>
              <a:t> </a:t>
            </a:r>
            <a:r>
              <a:rPr dirty="0" err="1"/>
              <a:t>나온다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67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seek an audience with a ruler,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is from the LORD that man gets justice.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싫어하고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싫어한다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791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detest the dishonest;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detest the upright.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창녀와</a:t>
            </a:r>
            <a:r>
              <a:rPr dirty="0"/>
              <a:t> </a:t>
            </a:r>
            <a:r>
              <a:rPr dirty="0" err="1"/>
              <a:t>어울려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탕진한다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39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loves wisdom brings joy to his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companion of prostitutes squanders his wealth.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공의로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세우지만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26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justice a king gives a country stability,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one who is greedy for bribes tears it down.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아부하는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걸릴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놓는</a:t>
            </a:r>
            <a:r>
              <a:rPr dirty="0"/>
              <a:t> </a:t>
            </a:r>
            <a:r>
              <a:rPr dirty="0" err="1"/>
              <a:t>셈이다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074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flatters his neighbor is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spreading a net for his feet.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짓다가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걸리지만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노래하며</a:t>
            </a:r>
            <a:r>
              <a:rPr dirty="0"/>
              <a:t> </a:t>
            </a:r>
            <a:r>
              <a:rPr dirty="0" err="1"/>
              <a:t>기뻐한다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40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evil man is snared by his own sin,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righteous one can sing and be glad.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사정을</a:t>
            </a:r>
            <a:r>
              <a:rPr dirty="0"/>
              <a:t> 잘 </a:t>
            </a:r>
            <a:r>
              <a:rPr dirty="0" err="1"/>
              <a:t>알지만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신경</a:t>
            </a:r>
            <a:r>
              <a:rPr dirty="0"/>
              <a:t> </a:t>
            </a:r>
            <a:r>
              <a:rPr dirty="0" err="1"/>
              <a:t>쓰지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64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care about justice for the poor,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wicked have no such concern.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시끄럽게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가라앉힌다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327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Mockers stir up a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wise men turn away anger.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싸우면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내든지</a:t>
            </a:r>
            <a:r>
              <a:rPr dirty="0"/>
              <a:t> </a:t>
            </a:r>
            <a:r>
              <a:rPr dirty="0" err="1"/>
              <a:t>비웃기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다툼은</a:t>
            </a:r>
            <a:r>
              <a:rPr dirty="0"/>
              <a:t> </a:t>
            </a:r>
            <a:r>
              <a:rPr dirty="0" err="1"/>
              <a:t>조용할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0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wise man goes to court with a fool,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fool rages and scoffs, and there is no peace.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995</Words>
  <Application>Microsoft Office PowerPoint</Application>
  <PresentationFormat>와이드스크린</PresentationFormat>
  <Paragraphs>135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2022-09-03T09:01:39Z</dcterms:modified>
</cp:coreProperties>
</file>