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내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명령을</a:t>
            </a:r>
            <a:r>
              <a:rPr dirty="0"/>
              <a:t> 네 </a:t>
            </a:r>
            <a:r>
              <a:rPr dirty="0" err="1"/>
              <a:t>마음에</a:t>
            </a:r>
            <a:r>
              <a:rPr dirty="0"/>
              <a:t> 잘 </a:t>
            </a:r>
            <a:r>
              <a:rPr dirty="0" err="1"/>
              <a:t>간직하여라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0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do not forget my teaching,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keep my commands in your heart,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86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네 </a:t>
            </a:r>
            <a:r>
              <a:rPr dirty="0" err="1"/>
              <a:t>창고가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통에</a:t>
            </a:r>
            <a:r>
              <a:rPr dirty="0"/>
              <a:t> 새 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넘칠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8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your barns will be filled to overflowing,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vats will brim over with new wine.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업신여기지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싫어하지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12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do not despise the LORD's discipline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resent his rebuke,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훈계하고</a:t>
            </a:r>
            <a:r>
              <a:rPr dirty="0"/>
              <a:t> 벌 </a:t>
            </a:r>
            <a:r>
              <a:rPr dirty="0" err="1"/>
              <a:t>주시되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아버지가</a:t>
            </a:r>
            <a:r>
              <a:rPr dirty="0"/>
              <a:t> 그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1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disciplines those he loves,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father the son he delights 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지혜를 찾고 깨달음을 얻는 사람은 행복하다.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9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man who finds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gains understanding,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그것이 은이나 금보다 더 가치 있고 유익하기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4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she is more profitable than silver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yields better returns than gold.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72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보석보다</a:t>
            </a:r>
            <a:r>
              <a:rPr dirty="0"/>
              <a:t> 더 </a:t>
            </a:r>
            <a:r>
              <a:rPr dirty="0" err="1"/>
              <a:t>귀하니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것과도</a:t>
            </a:r>
            <a:r>
              <a:rPr dirty="0"/>
              <a:t> </a:t>
            </a:r>
            <a:r>
              <a:rPr dirty="0" err="1"/>
              <a:t>비교할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4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more precious than rubies;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you desire can compare with 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오른손에는</a:t>
            </a:r>
            <a:r>
              <a:rPr dirty="0"/>
              <a:t> </a:t>
            </a:r>
            <a:r>
              <a:rPr dirty="0" err="1"/>
              <a:t>장수가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왼손에는</a:t>
            </a:r>
            <a:r>
              <a:rPr dirty="0"/>
              <a:t> </a:t>
            </a:r>
            <a:r>
              <a:rPr dirty="0" err="1"/>
              <a:t>부귀와</a:t>
            </a:r>
            <a:r>
              <a:rPr dirty="0"/>
              <a:t> </a:t>
            </a:r>
            <a:r>
              <a:rPr dirty="0" err="1"/>
              <a:t>영화가</a:t>
            </a:r>
            <a:r>
              <a:rPr dirty="0"/>
              <a:t> </a:t>
            </a:r>
            <a:r>
              <a:rPr dirty="0" err="1"/>
              <a:t>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4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Long life is in her right hand;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her left hand are riches and honor.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77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길이고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길에는</a:t>
            </a:r>
            <a:r>
              <a:rPr dirty="0"/>
              <a:t> </a:t>
            </a: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965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ways are pleasant ways,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her paths are peace.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2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붙잡는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생명나무니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붙드는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5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a tree of life to those who embrace her;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lay hold of her will be blessed.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놓으셨고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통찰력으로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세우셨다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4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wisdom the LORD laid the earth's foundations,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understanding he set the heavens in place;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그러면 너는 오래 살고 잘살게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3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will prolong your life many years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you prosperity.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지식으로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갈라지고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이슬을</a:t>
            </a:r>
            <a:r>
              <a:rPr dirty="0"/>
              <a:t> </a:t>
            </a:r>
            <a:r>
              <a:rPr dirty="0" err="1"/>
              <a:t>내리게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7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his knowledge the deeps were divided,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clouds let drop the dew.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분별력을</a:t>
            </a:r>
            <a:r>
              <a:rPr dirty="0"/>
              <a:t> </a:t>
            </a:r>
            <a:r>
              <a:rPr dirty="0" err="1"/>
              <a:t>지켜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3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preserve sound judgment and discernment,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them out of your sight;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될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두를</a:t>
            </a:r>
            <a:r>
              <a:rPr dirty="0"/>
              <a:t> </a:t>
            </a:r>
            <a:r>
              <a:rPr dirty="0" err="1"/>
              <a:t>목걸이가</a:t>
            </a:r>
            <a:r>
              <a:rPr dirty="0"/>
              <a:t> </a:t>
            </a:r>
            <a:r>
              <a:rPr dirty="0" err="1"/>
              <a:t>되리니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23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life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ornament to grace your neck.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8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갈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9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go on your way in safety,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foot will not stumble;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8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잠자리에</a:t>
            </a:r>
            <a:r>
              <a:rPr dirty="0"/>
              <a:t> 들 때 </a:t>
            </a:r>
            <a:r>
              <a:rPr dirty="0" err="1"/>
              <a:t>두렵지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단잠을</a:t>
            </a:r>
            <a:r>
              <a:rPr dirty="0"/>
              <a:t> </a:t>
            </a:r>
            <a:r>
              <a:rPr dirty="0" err="1"/>
              <a:t>자게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4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lie down, you will not be afraid;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lie down, your sleep will be sweet.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밀려오는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악인들에게</a:t>
            </a:r>
            <a:r>
              <a:rPr dirty="0"/>
              <a:t> </a:t>
            </a:r>
            <a:r>
              <a:rPr dirty="0" err="1"/>
              <a:t>멸망이</a:t>
            </a:r>
            <a:r>
              <a:rPr dirty="0"/>
              <a:t> </a:t>
            </a:r>
            <a:r>
              <a:rPr dirty="0" err="1"/>
              <a:t>닥쳐도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9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no fear of sudden disaster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of the ruin that overtakes the wicked,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의지할</a:t>
            </a:r>
            <a:r>
              <a:rPr dirty="0"/>
              <a:t> </a:t>
            </a:r>
            <a:r>
              <a:rPr dirty="0" err="1"/>
              <a:t>분이시니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3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will be your confidence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keep your foot from being snared.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있으면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베풀어라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withhold good from those who deserve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is in your power to act.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15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네 </a:t>
            </a:r>
            <a:r>
              <a:rPr dirty="0" err="1"/>
              <a:t>이웃에게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갔다가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오게나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주겠네”라고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9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say to your neighbor, "Come back later;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I'll give it tomorrow"-- when you now have it with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10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네 </a:t>
            </a:r>
            <a:r>
              <a:rPr dirty="0" err="1"/>
              <a:t>곁에서</a:t>
            </a:r>
            <a:r>
              <a:rPr dirty="0"/>
              <a:t> </a:t>
            </a:r>
            <a:r>
              <a:rPr dirty="0" err="1"/>
              <a:t>평안히</a:t>
            </a:r>
            <a:r>
              <a:rPr dirty="0"/>
              <a:t> 잘 </a:t>
            </a:r>
            <a:r>
              <a:rPr dirty="0" err="1"/>
              <a:t>있는</a:t>
            </a:r>
            <a:r>
              <a:rPr dirty="0"/>
              <a:t> 네 </a:t>
            </a:r>
            <a:r>
              <a:rPr dirty="0" err="1"/>
              <a:t>이웃에게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0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plot harm against your neighbor,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lives trustfully near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1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성실을</a:t>
            </a:r>
            <a:r>
              <a:rPr dirty="0"/>
              <a:t> </a:t>
            </a:r>
            <a:r>
              <a:rPr dirty="0" err="1"/>
              <a:t>저버리지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네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매고</a:t>
            </a:r>
            <a:r>
              <a:rPr dirty="0"/>
              <a:t> 네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판에</a:t>
            </a:r>
            <a:r>
              <a:rPr dirty="0"/>
              <a:t> </a:t>
            </a:r>
            <a:r>
              <a:rPr dirty="0" err="1"/>
              <a:t>새겨라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1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love and faithfulness never leave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bind them around your neck,</a:t>
            </a:r>
            <a:r>
              <a:rPr lang="en-US" altLang="ko-KR" dirty="0"/>
              <a:t> </a:t>
            </a:r>
            <a:r>
              <a:rPr dirty="0"/>
              <a:t>write them on the tablet of your heart.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입히지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괜히</a:t>
            </a:r>
            <a:r>
              <a:rPr dirty="0"/>
              <a:t> </a:t>
            </a:r>
            <a:r>
              <a:rPr dirty="0" err="1"/>
              <a:t>시비를</a:t>
            </a:r>
            <a:r>
              <a:rPr dirty="0"/>
              <a:t> </a:t>
            </a:r>
            <a:r>
              <a:rPr dirty="0" err="1"/>
              <a:t>걸지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51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accuse a man for no reason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when he has done you no harm.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휘두르는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부러워하지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어떠한</a:t>
            </a:r>
            <a:r>
              <a:rPr dirty="0"/>
              <a:t> </a:t>
            </a:r>
            <a:r>
              <a:rPr dirty="0" err="1"/>
              <a:t>행동도</a:t>
            </a:r>
            <a:r>
              <a:rPr dirty="0"/>
              <a:t> </a:t>
            </a:r>
            <a:r>
              <a:rPr dirty="0" err="1"/>
              <a:t>본받지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773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envy a violent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choose any of his ways,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미워하시고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믿고</a:t>
            </a:r>
            <a:r>
              <a:rPr lang="en-US" altLang="ko-KR"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기뻐하신다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0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detests a perverse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takes the upright into his confidence.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축복이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5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curse is on the house of the wicked,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blesses the home of the righteous.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잘난</a:t>
            </a:r>
            <a:r>
              <a:rPr dirty="0"/>
              <a:t> </a:t>
            </a:r>
            <a:r>
              <a:rPr dirty="0" err="1"/>
              <a:t>체하는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비웃으시고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베푸신다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38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mocks proud mockers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gives grace to the humble.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7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얻지만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노력해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부끄러움뿐이다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95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wise inherit honor,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fools he holds up to shame.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귀중히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7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win favor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good name in the sight of God and man.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네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믿고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의지하지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1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Trust in the LORD with all your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lean not on your own understanding;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일에서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인정하여라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네 갈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82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your ways acknowledge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make your paths straight.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39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지혜롭다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악에서</a:t>
            </a:r>
            <a:r>
              <a:rPr dirty="0"/>
              <a:t> </a:t>
            </a:r>
            <a:r>
              <a:rPr dirty="0" err="1"/>
              <a:t>떠나거라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be wise in your own eyes; fear the LORD and shun evil.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네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건강하게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뼈에</a:t>
            </a:r>
            <a:r>
              <a:rPr dirty="0"/>
              <a:t> </a:t>
            </a:r>
            <a:r>
              <a:rPr dirty="0" err="1"/>
              <a:t>영양분이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40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bring health to your body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nourishment to your bones.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10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네 </a:t>
            </a:r>
            <a:r>
              <a:rPr dirty="0" err="1"/>
              <a:t>재물과</a:t>
            </a:r>
            <a:r>
              <a:rPr dirty="0"/>
              <a:t> 네 </a:t>
            </a:r>
            <a:r>
              <a:rPr dirty="0" err="1"/>
              <a:t>수확물의</a:t>
            </a:r>
            <a:r>
              <a:rPr dirty="0"/>
              <a:t> 첫 </a:t>
            </a:r>
            <a:r>
              <a:rPr dirty="0" err="1"/>
              <a:t>열매로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공경하여라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15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Honor the LORD with your wealth,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</a:t>
            </a:r>
            <a:r>
              <a:rPr dirty="0" err="1"/>
              <a:t>firstfruits</a:t>
            </a:r>
            <a:r>
              <a:rPr dirty="0"/>
              <a:t> of all your crops;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1227</Words>
  <Application>Microsoft Office PowerPoint</Application>
  <PresentationFormat>와이드스크린</PresentationFormat>
  <Paragraphs>171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131</cp:revision>
  <dcterms:created xsi:type="dcterms:W3CDTF">2019-02-17T10:11:46Z</dcterms:created>
  <dcterms:modified xsi:type="dcterms:W3CDTF">2022-09-03T05:37:27Z</dcterms:modified>
</cp:coreProperties>
</file>