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야게의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아굴의</a:t>
            </a:r>
            <a:r>
              <a:rPr dirty="0"/>
              <a:t> </a:t>
            </a:r>
            <a:r>
              <a:rPr dirty="0" err="1"/>
              <a:t>잠언이다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아굴이</a:t>
            </a:r>
            <a:r>
              <a:rPr dirty="0"/>
              <a:t> </a:t>
            </a:r>
            <a:r>
              <a:rPr dirty="0" err="1"/>
              <a:t>이디엘에게</a:t>
            </a:r>
            <a:r>
              <a:rPr dirty="0"/>
              <a:t>, 곧 </a:t>
            </a:r>
            <a:r>
              <a:rPr dirty="0" err="1"/>
              <a:t>이디엘과</a:t>
            </a:r>
            <a:r>
              <a:rPr dirty="0"/>
              <a:t> </a:t>
            </a:r>
            <a:r>
              <a:rPr dirty="0" err="1"/>
              <a:t>우갈에게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3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sayings of </a:t>
            </a:r>
            <a:r>
              <a:rPr dirty="0" err="1"/>
              <a:t>Agur</a:t>
            </a:r>
            <a:r>
              <a:rPr dirty="0"/>
              <a:t> son of </a:t>
            </a:r>
            <a:r>
              <a:rPr dirty="0" err="1"/>
              <a:t>Jakeh</a:t>
            </a:r>
            <a:r>
              <a:rPr dirty="0"/>
              <a:t> </a:t>
            </a:r>
            <a:r>
              <a:rPr lang="en-US" altLang="ko-KR" dirty="0"/>
              <a:t>-- </a:t>
            </a:r>
            <a:r>
              <a:rPr dirty="0"/>
              <a:t>an oracle: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man declared to </a:t>
            </a:r>
            <a:r>
              <a:rPr dirty="0" err="1"/>
              <a:t>Ithiel</a:t>
            </a:r>
            <a:r>
              <a:rPr dirty="0"/>
              <a:t>, to </a:t>
            </a:r>
            <a:r>
              <a:rPr dirty="0" err="1"/>
              <a:t>Ithiel</a:t>
            </a:r>
            <a:r>
              <a:rPr dirty="0"/>
              <a:t> and to </a:t>
            </a:r>
            <a:r>
              <a:rPr dirty="0" err="1"/>
              <a:t>Ucal</a:t>
            </a:r>
            <a:r>
              <a:rPr dirty="0"/>
              <a:t>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7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일러바치지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저주하며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돌아갈까</a:t>
            </a:r>
            <a:r>
              <a:rPr dirty="0"/>
              <a:t> </a:t>
            </a:r>
            <a:r>
              <a:rPr dirty="0" err="1"/>
              <a:t>두렵다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9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slander a servant to his master,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he will curse you, and you will pay for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저주하고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축복하지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117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are those who curse their fathers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bless their mothers;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깨끗하다고</a:t>
            </a:r>
            <a:r>
              <a:rPr dirty="0"/>
              <a:t> </a:t>
            </a:r>
            <a:r>
              <a:rPr dirty="0" err="1"/>
              <a:t>생각하지만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더러움을</a:t>
            </a:r>
            <a:r>
              <a:rPr dirty="0"/>
              <a:t> </a:t>
            </a:r>
            <a:r>
              <a:rPr dirty="0" err="1"/>
              <a:t>씻어내지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3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pure in their own eyes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yet are not cleansed of their filth;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오,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거만한지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눈꺼풀을</a:t>
            </a:r>
            <a:r>
              <a:rPr dirty="0"/>
              <a:t> </a:t>
            </a:r>
            <a:r>
              <a:rPr dirty="0" err="1"/>
              <a:t>치켜</a:t>
            </a:r>
            <a:r>
              <a:rPr dirty="0"/>
              <a:t> </a:t>
            </a:r>
            <a:r>
              <a:rPr dirty="0" err="1"/>
              <a:t>올리고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깔보는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2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whose eyes are ever so haughty,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glances are so disdainful;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</a:t>
            </a:r>
            <a:r>
              <a:rPr dirty="0" err="1"/>
              <a:t>무리는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칼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턱은</a:t>
            </a:r>
            <a:r>
              <a:rPr dirty="0"/>
              <a:t> 큰 칼 </a:t>
            </a:r>
            <a:r>
              <a:rPr dirty="0" err="1"/>
              <a:t>같아서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삼키고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삼킨다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2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whose teeth are swords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</a:t>
            </a:r>
            <a:r>
              <a:rPr lang="ko-KR" altLang="en-US" dirty="0"/>
              <a:t> </a:t>
            </a:r>
            <a:r>
              <a:rPr lang="en-US" dirty="0"/>
              <a:t>whose jaws are set with knives to devour the poor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from the earth,</a:t>
            </a:r>
            <a:r>
              <a:rPr lang="ko-KR" altLang="en-US" dirty="0"/>
              <a:t> </a:t>
            </a:r>
            <a:r>
              <a:rPr dirty="0"/>
              <a:t>the needy from among mankind.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309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거머리에게는</a:t>
            </a:r>
            <a:r>
              <a:rPr dirty="0"/>
              <a:t> 두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주시오</a:t>
            </a:r>
            <a:r>
              <a:rPr dirty="0"/>
              <a:t> </a:t>
            </a:r>
            <a:r>
              <a:rPr dirty="0" err="1"/>
              <a:t>주시오</a:t>
            </a:r>
            <a:r>
              <a:rPr dirty="0"/>
              <a:t>”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부르짖는다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만족하지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세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충분하다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네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9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leech has two daughters. `Give! Give!' they cry.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are three things that are never satisfied,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that never say, `Enough!':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1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, </a:t>
            </a:r>
            <a:r>
              <a:rPr dirty="0" err="1"/>
              <a:t>잉태하지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태,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차지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땅,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‘</a:t>
            </a:r>
            <a:r>
              <a:rPr dirty="0" err="1"/>
              <a:t>충분하다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불이다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888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grave, the barren womb,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never satisfied with water,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fire, which never says, `Enough!'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88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조롱하고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순종하는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비웃는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골짜기의</a:t>
            </a:r>
            <a:r>
              <a:rPr dirty="0"/>
              <a:t> </a:t>
            </a:r>
            <a:r>
              <a:rPr dirty="0" err="1"/>
              <a:t>까마귀들이</a:t>
            </a:r>
            <a:r>
              <a:rPr dirty="0"/>
              <a:t> 그 </a:t>
            </a:r>
            <a:r>
              <a:rPr dirty="0" err="1"/>
              <a:t>눈을</a:t>
            </a:r>
            <a:r>
              <a:rPr dirty="0"/>
              <a:t> 파 낼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독수리</a:t>
            </a:r>
            <a:r>
              <a:rPr dirty="0"/>
              <a:t> </a:t>
            </a:r>
            <a:r>
              <a:rPr dirty="0" err="1"/>
              <a:t>새끼가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32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eye that mocks a father, that scorns obedience to a mother,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pecked out by the ravens of the valley,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eaten by the vultures.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560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신기한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세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정녕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알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네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7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are three things that are too amazing for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that I do not understand: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34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독수리가</a:t>
            </a:r>
            <a:r>
              <a:rPr dirty="0"/>
              <a:t> </a:t>
            </a:r>
            <a:r>
              <a:rPr dirty="0" err="1"/>
              <a:t>지나간</a:t>
            </a:r>
            <a:r>
              <a:rPr dirty="0"/>
              <a:t> 길,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기어다니는</a:t>
            </a:r>
            <a:r>
              <a:rPr dirty="0"/>
              <a:t> </a:t>
            </a:r>
            <a:r>
              <a:rPr dirty="0" err="1"/>
              <a:t>뱀이</a:t>
            </a:r>
            <a:r>
              <a:rPr dirty="0"/>
              <a:t> </a:t>
            </a:r>
            <a:r>
              <a:rPr dirty="0" err="1"/>
              <a:t>지나간</a:t>
            </a:r>
            <a:r>
              <a:rPr dirty="0"/>
              <a:t> 길,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바다 한가운데로 배가 지나간 길</a:t>
            </a:r>
            <a:r>
              <a:rPr lang="en-US" altLang="ko-KR" dirty="0"/>
              <a:t>, </a:t>
            </a:r>
            <a:r>
              <a:rPr lang="ko-KR" altLang="en-US" dirty="0"/>
              <a:t>남자가 여자와 함께한 길이다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23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of an eagle in the sky,</a:t>
            </a:r>
            <a:r>
              <a:rPr lang="en-US" altLang="ko-KR" dirty="0"/>
              <a:t> </a:t>
            </a:r>
            <a:r>
              <a:rPr dirty="0"/>
              <a:t>the way of a snake on a rock,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of a ship on the high seas,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way of a man with a maiden.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16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무식하다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지각이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168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most ignorant of men;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have a man's understanding.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지나간</a:t>
            </a:r>
            <a:r>
              <a:rPr dirty="0"/>
              <a:t> </a:t>
            </a:r>
            <a:r>
              <a:rPr dirty="0" err="1"/>
              <a:t>길도</a:t>
            </a:r>
            <a:r>
              <a:rPr dirty="0"/>
              <a:t> </a:t>
            </a:r>
            <a:r>
              <a:rPr dirty="0" err="1"/>
              <a:t>그렇다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닦듯이</a:t>
            </a:r>
            <a:r>
              <a:rPr dirty="0"/>
              <a:t> ‘난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잘못한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없다’라고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1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way of an adulteress: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eats and wipes her mouth and says, `I've done nothing wrong.'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71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흔드는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세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도저히</a:t>
            </a:r>
            <a:r>
              <a:rPr dirty="0"/>
              <a:t> </a:t>
            </a:r>
            <a:r>
              <a:rPr dirty="0" err="1"/>
              <a:t>참을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네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202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"Under three things the earth trembles,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four it cannot bear up: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것,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잔뜩</a:t>
            </a:r>
            <a:r>
              <a:rPr dirty="0"/>
              <a:t> </a:t>
            </a:r>
            <a:r>
              <a:rPr dirty="0" err="1"/>
              <a:t>먹은</a:t>
            </a:r>
            <a:r>
              <a:rPr dirty="0"/>
              <a:t> 것,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128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servant who becomes 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 who is full of food,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밉살스런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결혼하는</a:t>
            </a:r>
            <a:r>
              <a:rPr dirty="0"/>
              <a:t> 것,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여종이</a:t>
            </a:r>
            <a:r>
              <a:rPr dirty="0"/>
              <a:t> </a:t>
            </a:r>
            <a:r>
              <a:rPr dirty="0" err="1"/>
              <a:t>여주인의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차지하는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4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unloved woman who is married,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maidservant who displaces her mistress.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것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굉장히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네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48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"Four things on earth are small,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are extremely wise: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18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힘없는</a:t>
            </a:r>
            <a:r>
              <a:rPr dirty="0"/>
              <a:t> </a:t>
            </a:r>
            <a:r>
              <a:rPr dirty="0" err="1"/>
              <a:t>종류지만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여름에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쌓을</a:t>
            </a:r>
            <a:r>
              <a:rPr dirty="0"/>
              <a:t> 줄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개미와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1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Ants are creatures of little strength,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store up their food in the summer;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연약한</a:t>
            </a:r>
            <a:r>
              <a:rPr dirty="0"/>
              <a:t> </a:t>
            </a:r>
            <a:r>
              <a:rPr dirty="0" err="1"/>
              <a:t>족속이지만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오소리와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98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coneys</a:t>
            </a:r>
            <a:r>
              <a:rPr dirty="0"/>
              <a:t> are creatures of little power,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make their home in the crags;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1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없어도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일제히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행진하는</a:t>
            </a:r>
            <a:r>
              <a:rPr dirty="0"/>
              <a:t> </a:t>
            </a:r>
            <a:r>
              <a:rPr dirty="0" err="1"/>
              <a:t>메뚜기와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45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locusts have no 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advance together in ranks;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15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잡힐</a:t>
            </a:r>
            <a:r>
              <a:rPr dirty="0"/>
              <a:t> </a:t>
            </a:r>
            <a:r>
              <a:rPr dirty="0" err="1"/>
              <a:t>만한데도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드나드는</a:t>
            </a:r>
            <a:r>
              <a:rPr dirty="0"/>
              <a:t> </a:t>
            </a:r>
            <a:r>
              <a:rPr dirty="0" err="1"/>
              <a:t>도마뱀이다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93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lizard can be caught with the hand,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it is found in kings' palaces.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당당하게</a:t>
            </a:r>
            <a:r>
              <a:rPr dirty="0"/>
              <a:t> </a:t>
            </a:r>
            <a:r>
              <a:rPr dirty="0" err="1"/>
              <a:t>걷는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세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늠름하게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네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91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are three things that are stately in their stride,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that move with stately bearing: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배운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잘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30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learned wisdom,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have I knowledge of the Holy One.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짐승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힘세고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와도</a:t>
            </a:r>
            <a:r>
              <a:rPr dirty="0"/>
              <a:t> </a:t>
            </a:r>
            <a:r>
              <a:rPr dirty="0" err="1"/>
              <a:t>물러서지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사자와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097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lion, mighty among beasts,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retreats before nothing;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977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사냥개와</a:t>
            </a:r>
            <a:r>
              <a:rPr dirty="0"/>
              <a:t> </a:t>
            </a:r>
            <a:r>
              <a:rPr dirty="0" err="1"/>
              <a:t>숫염소와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맞설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24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strutting rooster, a he-goat,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king with his army around him.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07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어리석게도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우쭐댔거나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꾀했다면</a:t>
            </a:r>
            <a:r>
              <a:rPr dirty="0"/>
              <a:t> 네 </a:t>
            </a:r>
            <a:r>
              <a:rPr dirty="0" err="1"/>
              <a:t>손으로</a:t>
            </a:r>
            <a:r>
              <a:rPr dirty="0"/>
              <a:t> 네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막아라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4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have played the fool and exalted yourself,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if you have planned evil, clap your hand over your mouth!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우유를</a:t>
            </a:r>
            <a:r>
              <a:rPr dirty="0"/>
              <a:t> </a:t>
            </a:r>
            <a:r>
              <a:rPr dirty="0" err="1"/>
              <a:t>통에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휘저으면</a:t>
            </a:r>
            <a:r>
              <a:rPr dirty="0"/>
              <a:t> </a:t>
            </a:r>
            <a:r>
              <a:rPr dirty="0" err="1"/>
              <a:t>버터가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코를</a:t>
            </a:r>
            <a:r>
              <a:rPr dirty="0"/>
              <a:t> </a:t>
            </a:r>
            <a:r>
              <a:rPr dirty="0" err="1"/>
              <a:t>비틀면</a:t>
            </a:r>
            <a:r>
              <a:rPr dirty="0"/>
              <a:t> </a:t>
            </a:r>
            <a:r>
              <a:rPr dirty="0" err="1"/>
              <a:t>코피가</a:t>
            </a:r>
            <a:r>
              <a:rPr dirty="0"/>
              <a:t> </a:t>
            </a:r>
            <a:r>
              <a:rPr dirty="0" err="1"/>
              <a:t>나듯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일으키면</a:t>
            </a:r>
            <a:r>
              <a:rPr dirty="0"/>
              <a:t> </a:t>
            </a:r>
            <a:r>
              <a:rPr dirty="0" err="1"/>
              <a:t>다툼이</a:t>
            </a:r>
            <a:r>
              <a:rPr dirty="0"/>
              <a:t> </a:t>
            </a:r>
            <a:r>
              <a:rPr dirty="0" err="1"/>
              <a:t>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79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churning the milk produces butter,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twisting the nose produces blood,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stirring up anger produces strife."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528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올라갔다가</a:t>
            </a:r>
            <a:r>
              <a:rPr dirty="0"/>
              <a:t> </a:t>
            </a:r>
            <a:r>
              <a:rPr dirty="0" err="1"/>
              <a:t>내려온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누구인가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모은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누구인가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옷으로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모은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누구인가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땅 </a:t>
            </a:r>
            <a:r>
              <a:rPr dirty="0" err="1"/>
              <a:t>끝을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누구인가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무엇이며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무엇인가</a:t>
            </a:r>
            <a:r>
              <a:rPr dirty="0"/>
              <a:t>?</a:t>
            </a:r>
            <a:r>
              <a:rPr lang="en-US" altLang="ko-KR"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알면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다오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62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gone up to heaven and come down?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gathered up the wind in the hollow of his hands?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wrapped up the waters in his cloak?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established all the ends of the earth?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his name, and the name of his son? Tell me if you know!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순전하고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자들에게</a:t>
            </a:r>
            <a:r>
              <a:rPr dirty="0"/>
              <a:t> </a:t>
            </a:r>
            <a:r>
              <a:rPr dirty="0" err="1"/>
              <a:t>방패가</a:t>
            </a:r>
            <a:r>
              <a:rPr dirty="0"/>
              <a:t> </a:t>
            </a:r>
            <a:r>
              <a:rPr dirty="0" err="1"/>
              <a:t>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1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"Every word of God is flawless;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a shield to those who take refuge in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49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더하지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꾸짖으실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거짓말쟁이가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1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add to his words,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he will rebuke you and prove you a liar.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두 </a:t>
            </a:r>
            <a:r>
              <a:rPr dirty="0" err="1"/>
              <a:t>가지를</a:t>
            </a:r>
            <a:r>
              <a:rPr dirty="0"/>
              <a:t> </a:t>
            </a:r>
            <a:r>
              <a:rPr dirty="0" err="1"/>
              <a:t>구했으니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죽기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22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"Two things I ask of you, O LORD;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refuse me before I die: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허영과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멀리하시고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가난도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부도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마시고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양식으로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먹여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7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falsehood and lies far from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me neither poverty nor riches,</a:t>
            </a:r>
            <a:r>
              <a:rPr lang="en-US" altLang="ko-KR" dirty="0"/>
              <a:t> </a:t>
            </a:r>
            <a:r>
              <a:rPr dirty="0"/>
              <a:t>but give me only my daily bread.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33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배불러서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부인하며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?’고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모르고</a:t>
            </a:r>
            <a:r>
              <a:rPr lang="en-US" altLang="ko-KR" dirty="0"/>
              <a:t>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가난해서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도둑질을</a:t>
            </a:r>
            <a:r>
              <a:rPr dirty="0"/>
              <a:t> 해</a:t>
            </a:r>
            <a:r>
              <a:rPr lang="en-US" altLang="ko-KR" dirty="0"/>
              <a:t> </a:t>
            </a:r>
            <a:r>
              <a:rPr dirty="0"/>
              <a:t>내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부끄럽게</a:t>
            </a:r>
            <a:r>
              <a:rPr dirty="0"/>
              <a:t> </a:t>
            </a:r>
            <a:r>
              <a:rPr dirty="0" err="1"/>
              <a:t>할지도</a:t>
            </a:r>
            <a:r>
              <a:rPr dirty="0"/>
              <a:t> </a:t>
            </a:r>
            <a:r>
              <a:rPr dirty="0" err="1"/>
              <a:t>모릅니다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4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Otherwise, I may have too much and disown you and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`Who is the LORD?' Or I may become poor and steal,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dishonor the name of my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1454</Words>
  <Application>Microsoft Office PowerPoint</Application>
  <PresentationFormat>와이드스크린</PresentationFormat>
  <Paragraphs>185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132</cp:revision>
  <dcterms:created xsi:type="dcterms:W3CDTF">2019-02-17T10:11:46Z</dcterms:created>
  <dcterms:modified xsi:type="dcterms:W3CDTF">2022-09-03T09:11:55Z</dcterms:modified>
</cp:coreProperties>
</file>