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르무엘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어록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그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가르친</a:t>
            </a:r>
            <a:r>
              <a:rPr dirty="0"/>
              <a:t> </a:t>
            </a:r>
            <a:r>
              <a:rPr dirty="0" err="1"/>
              <a:t>잠언이다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20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sayings of King Lemuel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his mother taught him: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6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현숙한</a:t>
            </a:r>
            <a:r>
              <a:rPr dirty="0"/>
              <a:t>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루비보다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더 </a:t>
            </a:r>
            <a:r>
              <a:rPr dirty="0" err="1"/>
              <a:t>값지다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1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wife of noble character who can find?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worth far more than rubies.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믿으니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77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husband has full confidence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her and lacks nothing of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날 </a:t>
            </a:r>
            <a:r>
              <a:rPr dirty="0" err="1"/>
              <a:t>동안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남편에게</a:t>
            </a:r>
            <a:r>
              <a:rPr dirty="0"/>
              <a:t>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69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brings him good,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harm, all the days of her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양모와</a:t>
            </a:r>
            <a:r>
              <a:rPr dirty="0"/>
              <a:t> </a:t>
            </a:r>
            <a:r>
              <a:rPr dirty="0" err="1"/>
              <a:t>마를</a:t>
            </a:r>
            <a:r>
              <a:rPr dirty="0"/>
              <a:t> </a:t>
            </a:r>
            <a:r>
              <a:rPr dirty="0" err="1"/>
              <a:t>골라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부지런히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놀려</a:t>
            </a:r>
            <a:r>
              <a:rPr dirty="0"/>
              <a:t> </a:t>
            </a:r>
            <a:r>
              <a:rPr dirty="0" err="1"/>
              <a:t>일한다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066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selects wool and flax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works with eager hands.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상인들의</a:t>
            </a:r>
            <a:r>
              <a:rPr dirty="0"/>
              <a:t> </a:t>
            </a:r>
            <a:r>
              <a:rPr dirty="0" err="1"/>
              <a:t>배와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62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like the merchant ships,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bringing her food from afar.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또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어두울</a:t>
            </a:r>
            <a:r>
              <a:rPr dirty="0"/>
              <a:t> 때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식구들을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준비하고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여종들이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챙겨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25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gets up while it is still dark;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provides food for her family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portions for her servant girls.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또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생각한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자신이</a:t>
            </a:r>
            <a:r>
              <a:rPr dirty="0"/>
              <a:t> 번 </a:t>
            </a:r>
            <a:r>
              <a:rPr dirty="0" err="1"/>
              <a:t>돈으로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지으며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4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considers a field and buys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her earnings she plants a vineyard.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6695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동이고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힘차게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12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sets about her work vigorously;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arms are strong for her tasks.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장사가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등불을</a:t>
            </a:r>
            <a:r>
              <a:rPr dirty="0"/>
              <a:t> </a:t>
            </a:r>
            <a:r>
              <a:rPr dirty="0" err="1"/>
              <a:t>밤에도</a:t>
            </a:r>
            <a:r>
              <a:rPr dirty="0"/>
              <a:t> </a:t>
            </a:r>
            <a:r>
              <a:rPr dirty="0" err="1"/>
              <a:t>꺼뜨리지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6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sees that her trading is profitable,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lamp does not go out at night.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15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솜뭉치를</a:t>
            </a:r>
            <a:r>
              <a:rPr dirty="0"/>
              <a:t> </a:t>
            </a:r>
            <a:r>
              <a:rPr dirty="0" err="1"/>
              <a:t>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손가락으로는</a:t>
            </a:r>
            <a:r>
              <a:rPr dirty="0"/>
              <a:t> </a:t>
            </a:r>
            <a:r>
              <a:rPr dirty="0" err="1"/>
              <a:t>물레를</a:t>
            </a:r>
            <a:r>
              <a:rPr dirty="0"/>
              <a:t> </a:t>
            </a:r>
            <a:r>
              <a:rPr dirty="0" err="1"/>
              <a:t>잡는다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7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her hand she holds the distaff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grasps the spindle with her fingers.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“오 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줄까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내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줄까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서원한</a:t>
            </a:r>
            <a:r>
              <a:rPr dirty="0"/>
              <a:t>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줄까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2845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my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son of my womb,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son of my vows,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한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돕고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돕는다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opens her arms to the poor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extends her hands to the needy.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와도</a:t>
            </a:r>
            <a:r>
              <a:rPr dirty="0"/>
              <a:t> </a:t>
            </a:r>
            <a:r>
              <a:rPr dirty="0" err="1"/>
              <a:t>집안사람들을</a:t>
            </a:r>
            <a:r>
              <a:rPr dirty="0"/>
              <a:t>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않으니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따뜻하게</a:t>
            </a:r>
            <a:r>
              <a:rPr dirty="0"/>
              <a:t> </a:t>
            </a:r>
            <a:r>
              <a:rPr dirty="0" err="1"/>
              <a:t>입히기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8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snows, she has no fear for her household;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of them are clothed in scarlet.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침대보를</a:t>
            </a:r>
            <a:r>
              <a:rPr dirty="0"/>
              <a:t> </a:t>
            </a:r>
            <a:r>
              <a:rPr dirty="0" err="1"/>
              <a:t>만들고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명주로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입는다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7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makes coverings for her bed;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clothed in fine linen and purple.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남편은</a:t>
            </a:r>
            <a:r>
              <a:rPr dirty="0"/>
              <a:t> </a:t>
            </a:r>
            <a:r>
              <a:rPr dirty="0" err="1"/>
              <a:t>성문에서</a:t>
            </a:r>
            <a:r>
              <a:rPr dirty="0"/>
              <a:t> 그 땅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앉고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존경을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2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husband is respected at the city gate,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takes his seat among the elders of the land.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상인들에게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공급해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2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makes linen garments and sells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supplies the merchants with sashes.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존귀함이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옷이며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두려움도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6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clothed with strength and dignity;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can laugh at the days to come.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열면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나오고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혀에는</a:t>
            </a:r>
            <a:r>
              <a:rPr dirty="0"/>
              <a:t> </a:t>
            </a:r>
            <a:r>
              <a:rPr dirty="0" err="1"/>
              <a:t>따뜻한</a:t>
            </a:r>
            <a:r>
              <a:rPr dirty="0"/>
              <a:t> </a:t>
            </a:r>
            <a:r>
              <a:rPr dirty="0" err="1"/>
              <a:t>훈계가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6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speaks with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faithful instruction is on her tongue.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또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보살피고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빵은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2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watches over the affairs of her household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eat the bread of idleness.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찬양하고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남편도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축복하고</a:t>
            </a:r>
            <a:r>
              <a:rPr dirty="0"/>
              <a:t> </a:t>
            </a:r>
            <a:r>
              <a:rPr dirty="0" err="1"/>
              <a:t>칭찬하며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3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children arise and call her blessed;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husband also, and he praises her: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39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“</a:t>
            </a:r>
            <a:r>
              <a:rPr dirty="0" err="1"/>
              <a:t>덕을</a:t>
            </a:r>
            <a:r>
              <a:rPr dirty="0"/>
              <a:t> </a:t>
            </a:r>
            <a:r>
              <a:rPr dirty="0" err="1"/>
              <a:t>끼치는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많지만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모두보다</a:t>
            </a:r>
            <a:r>
              <a:rPr dirty="0"/>
              <a:t> </a:t>
            </a:r>
            <a:r>
              <a:rPr dirty="0" err="1"/>
              <a:t>뛰어나다”라고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52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"Many women do noble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surpass them all."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네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여자들에게</a:t>
            </a:r>
            <a:r>
              <a:rPr dirty="0"/>
              <a:t> </a:t>
            </a:r>
            <a:r>
              <a:rPr dirty="0" err="1"/>
              <a:t>허비하지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기력을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쏟지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1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spend your strength on women,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vigor on those who ruin kings.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거짓되고</a:t>
            </a:r>
            <a:r>
              <a:rPr dirty="0"/>
              <a:t> </a:t>
            </a:r>
            <a:r>
              <a:rPr dirty="0" err="1"/>
              <a:t>아름다움도</a:t>
            </a:r>
            <a:r>
              <a:rPr dirty="0"/>
              <a:t> </a:t>
            </a:r>
            <a:r>
              <a:rPr dirty="0" err="1"/>
              <a:t>잠깐이지만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칭찬을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8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Charm is deceptive, and beauty is fleeting;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woman who fears the LORD is to be praised.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돌려라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한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칭찬이</a:t>
            </a:r>
            <a:r>
              <a:rPr dirty="0"/>
              <a:t> </a:t>
            </a:r>
            <a:r>
              <a:rPr dirty="0" err="1"/>
              <a:t>자자하게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9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her the reward she has earned,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let her works bring her praise at the city gate.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르무엘아</a:t>
            </a:r>
            <a:r>
              <a:rPr dirty="0"/>
              <a:t>,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적합하지</a:t>
            </a:r>
            <a:r>
              <a:rPr dirty="0"/>
              <a:t> </a:t>
            </a:r>
            <a:r>
              <a:rPr dirty="0" err="1"/>
              <a:t>않으며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통치자들에게</a:t>
            </a:r>
            <a:r>
              <a:rPr dirty="0"/>
              <a:t> </a:t>
            </a:r>
            <a:r>
              <a:rPr dirty="0" err="1"/>
              <a:t>합당하지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6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not for kings, O Lemuel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for kings to drink wine, not for rulers to crave beer,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잊어버려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고난받는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불리하게</a:t>
            </a:r>
            <a:r>
              <a:rPr dirty="0"/>
              <a:t> </a:t>
            </a:r>
            <a:r>
              <a:rPr dirty="0" err="1"/>
              <a:t>할까</a:t>
            </a:r>
            <a:r>
              <a:rPr dirty="0"/>
              <a:t> </a:t>
            </a:r>
            <a:r>
              <a:rPr dirty="0" err="1"/>
              <a:t>두렵기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70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lest they drink and forget what the law decrees,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deprive all the oppressed of their rights.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사람에게나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9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beer to those who are perishing,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wine to those who are in anguish;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그 </a:t>
            </a:r>
            <a:r>
              <a:rPr dirty="0" err="1"/>
              <a:t>가난을</a:t>
            </a:r>
            <a:r>
              <a:rPr dirty="0"/>
              <a:t> </a:t>
            </a:r>
            <a:r>
              <a:rPr dirty="0" err="1"/>
              <a:t>잊어버리고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비참함을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7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drink and forget their poverty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remember their misery no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벙어리처럼</a:t>
            </a:r>
            <a:r>
              <a:rPr dirty="0"/>
              <a:t> 할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변호하여라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9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up for those who cannot speak for themselves,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rights of all who are destitute.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5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공정하게</a:t>
            </a:r>
            <a:r>
              <a:rPr dirty="0"/>
              <a:t> </a:t>
            </a:r>
            <a:r>
              <a:rPr dirty="0" err="1"/>
              <a:t>재판하고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가난하고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돼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4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 up and judge fairly;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defend the rights of the poor and needy."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1116</Words>
  <Application>Microsoft Office PowerPoint</Application>
  <PresentationFormat>와이드스크린</PresentationFormat>
  <Paragraphs>159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2022-09-03T09:16:15Z</dcterms:modified>
</cp:coreProperties>
</file>