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자녀들아</a:t>
            </a:r>
            <a:r>
              <a:rPr dirty="0"/>
              <a:t>,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잘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주의해</a:t>
            </a:r>
            <a:r>
              <a:rPr dirty="0"/>
              <a:t> </a:t>
            </a:r>
            <a:r>
              <a:rPr dirty="0" err="1"/>
              <a:t>깨달음을</a:t>
            </a:r>
            <a:r>
              <a:rPr dirty="0"/>
              <a:t> </a:t>
            </a:r>
            <a:r>
              <a:rPr dirty="0" err="1"/>
              <a:t>얻으라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7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Listen, my sons, to a father's instruction;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pay attention and gain understanding.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67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받아들여라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장수할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025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Listen, my son, accept what I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years of your life will be many.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18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주었으니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18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guide you in the way of wisdom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lead you along straight paths.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3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걸을</a:t>
            </a:r>
            <a:r>
              <a:rPr dirty="0"/>
              <a:t> 때 네 </a:t>
            </a:r>
            <a:r>
              <a:rPr dirty="0" err="1"/>
              <a:t>걸음에</a:t>
            </a:r>
            <a:r>
              <a:rPr dirty="0"/>
              <a:t> </a:t>
            </a:r>
            <a:r>
              <a:rPr dirty="0" err="1"/>
              <a:t>걸리는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달릴</a:t>
            </a:r>
            <a:r>
              <a:rPr dirty="0"/>
              <a:t> 때 </a:t>
            </a:r>
            <a:r>
              <a:rPr dirty="0" err="1"/>
              <a:t>넘어지지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8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walk, your steps will not be hampered;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run, you will not stumble.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77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내 </a:t>
            </a:r>
            <a:r>
              <a:rPr dirty="0" err="1"/>
              <a:t>교훈을</a:t>
            </a:r>
            <a:r>
              <a:rPr dirty="0"/>
              <a:t> 꼭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네 </a:t>
            </a:r>
            <a:r>
              <a:rPr dirty="0" err="1"/>
              <a:t>생명이기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48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Hold on to instruction, do not let it go;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guard it well, for it is your life.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5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내딛지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1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set foot on the path of the wicked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walk in the way of evil men.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길을 피하고 지나가지 말며 돌아서거라.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83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Avoid it, do not travel on 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from it and go on your way.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잠을</a:t>
            </a:r>
            <a:r>
              <a:rPr dirty="0"/>
              <a:t> 못 </a:t>
            </a:r>
            <a:r>
              <a:rPr dirty="0" err="1"/>
              <a:t>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누군가를</a:t>
            </a:r>
            <a:r>
              <a:rPr dirty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잠이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8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cannot sleep till they do evil;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robbed of slumber till they make someone fall.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방법으로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폭력으로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08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eat the bread of wickedness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the wine of violence.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4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동틀</a:t>
            </a:r>
            <a:r>
              <a:rPr dirty="0"/>
              <a:t> </a:t>
            </a:r>
            <a:r>
              <a:rPr dirty="0" err="1"/>
              <a:t>무렵</a:t>
            </a:r>
            <a:r>
              <a:rPr dirty="0"/>
              <a:t> </a:t>
            </a:r>
            <a:r>
              <a:rPr dirty="0" err="1"/>
              <a:t>비추는</a:t>
            </a:r>
            <a:r>
              <a:rPr dirty="0"/>
              <a:t> </a:t>
            </a:r>
            <a:r>
              <a:rPr dirty="0" err="1"/>
              <a:t>빛과</a:t>
            </a:r>
            <a:r>
              <a:rPr dirty="0"/>
              <a:t> </a:t>
            </a:r>
            <a:r>
              <a:rPr dirty="0" err="1"/>
              <a:t>같아서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밝아져</a:t>
            </a:r>
            <a:r>
              <a:rPr dirty="0"/>
              <a:t> </a:t>
            </a:r>
            <a:r>
              <a:rPr dirty="0" err="1"/>
              <a:t>환한</a:t>
            </a:r>
            <a:r>
              <a:rPr dirty="0"/>
              <a:t> </a:t>
            </a:r>
            <a:r>
              <a:rPr dirty="0" err="1"/>
              <a:t>대낮같이</a:t>
            </a:r>
            <a:r>
              <a:rPr dirty="0"/>
              <a:t> </a:t>
            </a:r>
            <a:r>
              <a:rPr dirty="0" err="1"/>
              <a:t>되지만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2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path of the righteous is like the first gleam of dawn,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shining ever brighter till the full light of day.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23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r>
              <a:rPr dirty="0" err="1"/>
              <a:t>넘어져도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넘어졌는지조차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80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way of the wicked is like deep darkness;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do not know what makes them stumble.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줄 </a:t>
            </a:r>
            <a:r>
              <a:rPr dirty="0" err="1"/>
              <a:t>테니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79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give you sound learning,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do not forsake my teaching.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주의하고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07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pay attention to what I say;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closely to my 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네 </a:t>
            </a:r>
            <a:r>
              <a:rPr dirty="0" err="1"/>
              <a:t>마음속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잘 </a:t>
            </a:r>
            <a:r>
              <a:rPr dirty="0" err="1"/>
              <a:t>간직하여라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60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them out of your sight,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them within your heart;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내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깨닫는</a:t>
            </a:r>
            <a:r>
              <a:rPr dirty="0"/>
              <a:t> </a:t>
            </a:r>
            <a:r>
              <a:rPr dirty="0" err="1"/>
              <a:t>자들에게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온몸을</a:t>
            </a:r>
            <a:r>
              <a:rPr dirty="0"/>
              <a:t> </a:t>
            </a:r>
            <a:r>
              <a:rPr dirty="0" err="1"/>
              <a:t>건강하게</a:t>
            </a:r>
            <a:r>
              <a:rPr dirty="0"/>
              <a:t> 해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177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are life to those who find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health to a man's whole body.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무엇보다도</a:t>
            </a:r>
            <a:r>
              <a:rPr dirty="0"/>
              <a:t> 네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마음에서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샘이</a:t>
            </a:r>
            <a:r>
              <a:rPr dirty="0"/>
              <a:t> </a:t>
            </a:r>
            <a:r>
              <a:rPr dirty="0" err="1"/>
              <a:t>흘러나오기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736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all else, guard your heart,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the wellspring of life.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783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거짓되고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해치는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입 </a:t>
            </a:r>
            <a:r>
              <a:rPr dirty="0" err="1"/>
              <a:t>밖에도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0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away perversity from your mouth;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corrupt talk far from your lips.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25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네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앞만</a:t>
            </a:r>
            <a:r>
              <a:rPr dirty="0"/>
              <a:t> </a:t>
            </a:r>
            <a:r>
              <a:rPr dirty="0" err="1"/>
              <a:t>똑바로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시선을</a:t>
            </a:r>
            <a:r>
              <a:rPr dirty="0"/>
              <a:t> </a:t>
            </a:r>
            <a:r>
              <a:rPr dirty="0" err="1"/>
              <a:t>돌리지</a:t>
            </a:r>
            <a:r>
              <a:rPr dirty="0"/>
              <a:t> </a:t>
            </a:r>
            <a:r>
              <a:rPr dirty="0" err="1"/>
              <a:t>말고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598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your eyes look straight ahead,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fix your gaze directly before you.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86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발 </a:t>
            </a:r>
            <a:r>
              <a:rPr dirty="0" err="1"/>
              <a:t>디딜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잘 </a:t>
            </a:r>
            <a:r>
              <a:rPr dirty="0" err="1"/>
              <a:t>살피고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곧게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확실히</a:t>
            </a:r>
            <a:r>
              <a:rPr dirty="0"/>
              <a:t> </a:t>
            </a:r>
            <a:r>
              <a:rPr dirty="0" err="1"/>
              <a:t>행하여라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917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level paths for your feet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 only ways that are firm.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좌우로</a:t>
            </a:r>
            <a:r>
              <a:rPr dirty="0"/>
              <a:t> </a:t>
            </a:r>
            <a:r>
              <a:rPr dirty="0" err="1"/>
              <a:t>치우치지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악에서</a:t>
            </a:r>
            <a:r>
              <a:rPr dirty="0"/>
              <a:t> </a:t>
            </a:r>
            <a:r>
              <a:rPr dirty="0" err="1"/>
              <a:t>멀리하여라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180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swerve to the right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left; keep your foot from evil.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어려서는</a:t>
            </a:r>
            <a:r>
              <a:rPr dirty="0"/>
              <a:t> 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아들이었고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외아들이었는데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55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was a boy in my father's house,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still tender, and an only child of my mother,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77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내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가르치셨다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기억하고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내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잘살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13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taught me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"Lay hold of my words with all your heart;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my commands and you will live.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87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깨달음을</a:t>
            </a:r>
            <a:r>
              <a:rPr dirty="0"/>
              <a:t> </a:t>
            </a:r>
            <a:r>
              <a:rPr dirty="0" err="1"/>
              <a:t>얻어라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말에서</a:t>
            </a:r>
            <a:r>
              <a:rPr dirty="0"/>
              <a:t> </a:t>
            </a:r>
            <a:r>
              <a:rPr dirty="0" err="1"/>
              <a:t>벗어나지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5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Get wisdom, get understanding;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forget my words or swerve from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5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사랑하여라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75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forsake wisdom,</a:t>
            </a:r>
            <a:r>
              <a:rPr lang="en-US" altLang="ko-KR" dirty="0"/>
              <a:t> </a:t>
            </a:r>
            <a:r>
              <a:rPr dirty="0"/>
              <a:t>and she will protect you;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love her,</a:t>
            </a:r>
            <a:r>
              <a:rPr lang="en-US" altLang="ko-KR" dirty="0"/>
              <a:t> </a:t>
            </a:r>
            <a:r>
              <a:rPr dirty="0"/>
              <a:t>and she will watch over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무엇보다</a:t>
            </a:r>
            <a:r>
              <a:rPr dirty="0"/>
              <a:t> </a:t>
            </a:r>
            <a:r>
              <a:rPr dirty="0" err="1"/>
              <a:t>중요하니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얻어라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희생하고서라도</a:t>
            </a:r>
            <a:r>
              <a:rPr dirty="0"/>
              <a:t> </a:t>
            </a:r>
            <a:r>
              <a:rPr dirty="0" err="1"/>
              <a:t>깨달음을</a:t>
            </a:r>
            <a:r>
              <a:rPr dirty="0"/>
              <a:t> </a:t>
            </a:r>
            <a:r>
              <a:rPr dirty="0" err="1"/>
              <a:t>얻어라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10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Wisdom is supreme; therefore get wisdom.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it cost all you have, get understanding.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00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존경하여라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붙잡아라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영광스럽게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784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Esteem her, and she will exalt you;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embrace her, and she will honor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지혜가</a:t>
            </a:r>
            <a:r>
              <a:rPr dirty="0"/>
              <a:t> 네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우아한</a:t>
            </a:r>
            <a:r>
              <a:rPr dirty="0"/>
              <a:t> </a:t>
            </a:r>
            <a:r>
              <a:rPr dirty="0" err="1"/>
              <a:t>화관을</a:t>
            </a:r>
            <a:r>
              <a:rPr dirty="0"/>
              <a:t> </a:t>
            </a:r>
            <a:r>
              <a:rPr dirty="0" err="1"/>
              <a:t>씌워</a:t>
            </a:r>
            <a:r>
              <a:rPr dirty="0"/>
              <a:t> </a:t>
            </a:r>
            <a:r>
              <a:rPr dirty="0" err="1"/>
              <a:t>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영광스런</a:t>
            </a:r>
            <a:r>
              <a:rPr dirty="0"/>
              <a:t> </a:t>
            </a:r>
            <a:r>
              <a:rPr dirty="0" err="1"/>
              <a:t>왕관을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0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will set a garland of grace on your head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present you with a crown of splendor."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1018</Words>
  <Application>Microsoft Office PowerPoint</Application>
  <PresentationFormat>와이드스크린</PresentationFormat>
  <Paragraphs>136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133</cp:revision>
  <dcterms:created xsi:type="dcterms:W3CDTF">2019-02-17T10:11:46Z</dcterms:created>
  <dcterms:modified xsi:type="dcterms:W3CDTF">2022-09-03T05:32:35Z</dcterms:modified>
</cp:coreProperties>
</file>