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92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내 </a:t>
            </a:r>
            <a:r>
              <a:rPr dirty="0" err="1"/>
              <a:t>지혜에</a:t>
            </a:r>
            <a:r>
              <a:rPr dirty="0"/>
              <a:t> </a:t>
            </a:r>
            <a:r>
              <a:rPr dirty="0" err="1"/>
              <a:t>주의하고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깨달은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139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son, pay attention to my wisdom,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 well to my words of insight,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42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모르는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네 </a:t>
            </a:r>
            <a:r>
              <a:rPr dirty="0" err="1"/>
              <a:t>재물로</a:t>
            </a:r>
            <a:r>
              <a:rPr dirty="0"/>
              <a:t> </a:t>
            </a: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벌이고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수고한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137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lest strangers feast on your wealth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toil enrich another man's house.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183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결국</a:t>
            </a:r>
            <a:r>
              <a:rPr dirty="0"/>
              <a:t> 네 </a:t>
            </a:r>
            <a:r>
              <a:rPr dirty="0" err="1"/>
              <a:t>몸이</a:t>
            </a:r>
            <a:r>
              <a:rPr dirty="0"/>
              <a:t> </a:t>
            </a:r>
            <a:r>
              <a:rPr dirty="0" err="1"/>
              <a:t>병들게</a:t>
            </a:r>
            <a:r>
              <a:rPr dirty="0"/>
              <a:t> 된 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인생의</a:t>
            </a:r>
            <a:r>
              <a:rPr dirty="0"/>
              <a:t> </a:t>
            </a:r>
            <a:r>
              <a:rPr dirty="0" err="1"/>
              <a:t>끝에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탄식하며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263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end of your life you will groan,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your flesh and body are spent.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88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왜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싫어하며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꾸지람을</a:t>
            </a:r>
            <a:r>
              <a:rPr dirty="0"/>
              <a:t> </a:t>
            </a:r>
            <a:r>
              <a:rPr dirty="0" err="1"/>
              <a:t>무시했을까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947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say, "How I hated discipline!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my heart spurned correction!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7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선생님의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가르쳤던</a:t>
            </a:r>
            <a:r>
              <a:rPr dirty="0"/>
              <a:t> </a:t>
            </a:r>
            <a:r>
              <a:rPr dirty="0" err="1"/>
              <a:t>그분들의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않았더니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2133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not obey my teachers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listen to my instructors.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모든 사람들이 보는 앞에서 망하게 생겼구나!”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05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come to the brink of utter ruin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midst of the whole assembly."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92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샘물에서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우물에서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</a:t>
            </a:r>
            <a:r>
              <a:rPr dirty="0" err="1"/>
              <a:t>물만</a:t>
            </a:r>
            <a:r>
              <a:rPr dirty="0"/>
              <a:t> </a:t>
            </a:r>
            <a:r>
              <a:rPr dirty="0" err="1"/>
              <a:t>마셔라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849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Drink water from your own cistern,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running water from your own well.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790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네 </a:t>
            </a:r>
            <a:r>
              <a:rPr dirty="0" err="1"/>
              <a:t>샘이</a:t>
            </a:r>
            <a:r>
              <a:rPr dirty="0"/>
              <a:t> </a:t>
            </a:r>
            <a:r>
              <a:rPr dirty="0" err="1"/>
              <a:t>널리</a:t>
            </a:r>
            <a:r>
              <a:rPr dirty="0"/>
              <a:t> </a:t>
            </a:r>
            <a:r>
              <a:rPr dirty="0" err="1"/>
              <a:t>흘러넘치고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시냇물이</a:t>
            </a:r>
            <a:r>
              <a:rPr dirty="0"/>
              <a:t> </a:t>
            </a:r>
            <a:r>
              <a:rPr dirty="0" err="1"/>
              <a:t>거리에</a:t>
            </a:r>
            <a:r>
              <a:rPr dirty="0"/>
              <a:t> </a:t>
            </a:r>
            <a:r>
              <a:rPr dirty="0" err="1"/>
              <a:t>넘치게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671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your springs overflow in the streets,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streams of water in the public squares?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00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너만의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사람과는</a:t>
            </a:r>
            <a:r>
              <a:rPr dirty="0"/>
              <a:t> </a:t>
            </a:r>
            <a:r>
              <a:rPr dirty="0" err="1"/>
              <a:t>절대로</a:t>
            </a:r>
            <a:r>
              <a:rPr dirty="0"/>
              <a:t> </a:t>
            </a:r>
            <a:r>
              <a:rPr dirty="0" err="1"/>
              <a:t>나누지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999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be yours alone,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 to be shared with strangers.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네 </a:t>
            </a:r>
            <a:r>
              <a:rPr dirty="0" err="1"/>
              <a:t>샘이</a:t>
            </a:r>
            <a:r>
              <a:rPr dirty="0"/>
              <a:t> </a:t>
            </a:r>
            <a:r>
              <a:rPr dirty="0" err="1"/>
              <a:t>복된</a:t>
            </a:r>
            <a:r>
              <a:rPr dirty="0"/>
              <a:t> 줄 </a:t>
            </a:r>
            <a:r>
              <a:rPr dirty="0" err="1"/>
              <a:t>알아라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젊을</a:t>
            </a:r>
            <a:r>
              <a:rPr dirty="0"/>
              <a:t> 때 </a:t>
            </a:r>
            <a:r>
              <a:rPr dirty="0" err="1"/>
              <a:t>만난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기뻐하여라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175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your fountain be blessed,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may you rejoice in the wife of your youth.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7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사랑스러운</a:t>
            </a:r>
            <a:r>
              <a:rPr dirty="0"/>
              <a:t> </a:t>
            </a:r>
            <a:r>
              <a:rPr dirty="0" err="1"/>
              <a:t>암사슴</a:t>
            </a:r>
            <a:r>
              <a:rPr dirty="0"/>
              <a:t>, </a:t>
            </a:r>
            <a:r>
              <a:rPr dirty="0" err="1"/>
              <a:t>우아한</a:t>
            </a:r>
            <a:r>
              <a:rPr dirty="0"/>
              <a:t> </a:t>
            </a:r>
            <a:r>
              <a:rPr dirty="0" err="1"/>
              <a:t>암노루처럼</a:t>
            </a:r>
            <a:r>
              <a:rPr dirty="0"/>
              <a:t> </a:t>
            </a:r>
            <a:r>
              <a:rPr dirty="0" err="1"/>
              <a:t>여겨라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품을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만족하며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기뻐하여라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833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loving doe, a graceful deer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may her breasts satisfy you always,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you ever be captivated by her love.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178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분별력을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말만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956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may maintain discretion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lips may preserve knowledge.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5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왜 </a:t>
            </a:r>
            <a:r>
              <a:rPr dirty="0" err="1"/>
              <a:t>외간</a:t>
            </a:r>
            <a:r>
              <a:rPr dirty="0"/>
              <a:t> </a:t>
            </a:r>
            <a:r>
              <a:rPr dirty="0" err="1"/>
              <a:t>여자에게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빼앗기겠느냐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왜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가슴을</a:t>
            </a:r>
            <a:r>
              <a:rPr dirty="0"/>
              <a:t> </a:t>
            </a:r>
            <a:r>
              <a:rPr dirty="0" err="1"/>
              <a:t>껴안겠느냐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466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be captivated, my son, by an adulteress?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embrace the bosom of another man's wife?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41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눈앞에</a:t>
            </a:r>
            <a:r>
              <a:rPr dirty="0"/>
              <a:t> </a:t>
            </a:r>
            <a:r>
              <a:rPr dirty="0" err="1"/>
              <a:t>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살피신다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927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man's ways are in full view of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examines all his paths.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250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죄악에</a:t>
            </a:r>
            <a:r>
              <a:rPr dirty="0"/>
              <a:t> </a:t>
            </a:r>
            <a:r>
              <a:rPr dirty="0" err="1"/>
              <a:t>걸리고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죄의</a:t>
            </a:r>
            <a:r>
              <a:rPr dirty="0"/>
              <a:t> </a:t>
            </a:r>
            <a:r>
              <a:rPr dirty="0" err="1"/>
              <a:t>올무에</a:t>
            </a:r>
            <a:r>
              <a:rPr dirty="0"/>
              <a:t> </a:t>
            </a:r>
            <a:r>
              <a:rPr dirty="0" err="1"/>
              <a:t>걸려든다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442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evil deeds of a wicked man ensnare him;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cords of his sin hold him fast.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8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않아서</a:t>
            </a:r>
            <a:r>
              <a:rPr dirty="0"/>
              <a:t> </a:t>
            </a:r>
            <a:r>
              <a:rPr dirty="0" err="1"/>
              <a:t>죽고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그토록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방황할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425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die for lack of discipline,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led astray by his own great folly.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40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창녀의</a:t>
            </a:r>
            <a:r>
              <a:rPr dirty="0"/>
              <a:t> </a:t>
            </a:r>
            <a:r>
              <a:rPr dirty="0" err="1"/>
              <a:t>입술은</a:t>
            </a:r>
            <a:r>
              <a:rPr dirty="0"/>
              <a:t> </a:t>
            </a:r>
            <a:r>
              <a:rPr dirty="0" err="1"/>
              <a:t>꿀처럼</a:t>
            </a:r>
            <a:r>
              <a:rPr dirty="0"/>
              <a:t> </a:t>
            </a:r>
            <a:r>
              <a:rPr dirty="0" err="1"/>
              <a:t>달콤하고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기름보다</a:t>
            </a:r>
            <a:r>
              <a:rPr dirty="0"/>
              <a:t> </a:t>
            </a:r>
            <a:r>
              <a:rPr dirty="0" err="1"/>
              <a:t>미끄러우나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449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lips of an adulteress drip honey,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speech is smoother than oil;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92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쑥처럼</a:t>
            </a:r>
            <a:r>
              <a:rPr dirty="0"/>
              <a:t> </a:t>
            </a:r>
            <a:r>
              <a:rPr dirty="0" err="1"/>
              <a:t>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양날</a:t>
            </a:r>
            <a:r>
              <a:rPr dirty="0"/>
              <a:t> </a:t>
            </a:r>
            <a:r>
              <a:rPr dirty="0" err="1"/>
              <a:t>칼처럼</a:t>
            </a:r>
            <a:r>
              <a:rPr dirty="0"/>
              <a:t> </a:t>
            </a:r>
            <a:r>
              <a:rPr dirty="0" err="1"/>
              <a:t>날카롭게</a:t>
            </a:r>
            <a:r>
              <a:rPr dirty="0"/>
              <a:t> 될 </a:t>
            </a:r>
            <a:r>
              <a:rPr dirty="0" err="1"/>
              <a:t>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844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the end she is bitter as gall,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sharp as a double-edged sword.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92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발은</a:t>
            </a:r>
            <a:r>
              <a:rPr dirty="0"/>
              <a:t> </a:t>
            </a:r>
            <a:r>
              <a:rPr dirty="0" err="1"/>
              <a:t>죽음으로</a:t>
            </a:r>
            <a:r>
              <a:rPr dirty="0"/>
              <a:t> </a:t>
            </a:r>
            <a:r>
              <a:rPr dirty="0" err="1"/>
              <a:t>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걸음은</a:t>
            </a:r>
            <a:r>
              <a:rPr dirty="0"/>
              <a:t> </a:t>
            </a:r>
            <a:r>
              <a:rPr dirty="0" err="1"/>
              <a:t>무덤을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달려간다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014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feet go down to death;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steps lead straight to the grave.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4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길에는</a:t>
            </a:r>
            <a:r>
              <a:rPr dirty="0"/>
              <a:t> </a:t>
            </a:r>
            <a:r>
              <a:rPr dirty="0" err="1"/>
              <a:t>관심이</a:t>
            </a:r>
            <a:r>
              <a:rPr dirty="0"/>
              <a:t> </a:t>
            </a:r>
            <a:r>
              <a:rPr dirty="0" err="1"/>
              <a:t>없고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비뚤어져도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407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gives no thought to the way of life;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paths are crooked, but she knows it not.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89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자녀들아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말에서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407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then, my sons, listen to 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turn aside from what I say.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89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멀리하고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여자의</a:t>
            </a:r>
            <a:r>
              <a:rPr dirty="0"/>
              <a:t> 집 문 </a:t>
            </a:r>
            <a:r>
              <a:rPr dirty="0" err="1"/>
              <a:t>근처에는</a:t>
            </a:r>
            <a:r>
              <a:rPr dirty="0"/>
              <a:t> </a:t>
            </a:r>
            <a:r>
              <a:rPr dirty="0" err="1"/>
              <a:t>얼씬도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48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 to a path far from 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go near the door of her house,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42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명예를</a:t>
            </a:r>
            <a:r>
              <a:rPr dirty="0"/>
              <a:t> </a:t>
            </a:r>
            <a:r>
              <a:rPr dirty="0" err="1"/>
              <a:t>남에게</a:t>
            </a:r>
            <a:r>
              <a:rPr dirty="0"/>
              <a:t> </a:t>
            </a:r>
            <a:r>
              <a:rPr dirty="0" err="1"/>
              <a:t>빼앗기고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잔인한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빼앗길지도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908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lest you give your best strength to others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years to one who is cruel,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820</Words>
  <Application>Microsoft Office PowerPoint</Application>
  <PresentationFormat>와이드스크린</PresentationFormat>
  <Paragraphs>115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131</cp:revision>
  <dcterms:created xsi:type="dcterms:W3CDTF">2019-02-17T10:11:46Z</dcterms:created>
  <dcterms:modified xsi:type="dcterms:W3CDTF">2022-09-03T05:36:40Z</dcterms:modified>
</cp:coreProperties>
</file>