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76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친구를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담보를</a:t>
            </a:r>
            <a:r>
              <a:rPr dirty="0"/>
              <a:t> </a:t>
            </a:r>
            <a:r>
              <a:rPr dirty="0" err="1"/>
              <a:t>세우거나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보증을</a:t>
            </a:r>
            <a:r>
              <a:rPr dirty="0"/>
              <a:t> </a:t>
            </a:r>
            <a:r>
              <a:rPr dirty="0" err="1"/>
              <a:t>섰다면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90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if you have put up security for your neighbor,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have struck hands in pledge for another,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460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조금만</a:t>
            </a:r>
            <a:r>
              <a:rPr dirty="0"/>
              <a:t> 더 </a:t>
            </a:r>
            <a:r>
              <a:rPr dirty="0" err="1"/>
              <a:t>자자</a:t>
            </a:r>
            <a:r>
              <a:rPr dirty="0"/>
              <a:t>, </a:t>
            </a:r>
            <a:r>
              <a:rPr dirty="0" err="1"/>
              <a:t>조금만</a:t>
            </a:r>
            <a:r>
              <a:rPr dirty="0"/>
              <a:t> 더 눈 좀 </a:t>
            </a:r>
            <a:r>
              <a:rPr dirty="0" err="1"/>
              <a:t>붙이자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조금만</a:t>
            </a:r>
            <a:r>
              <a:rPr dirty="0"/>
              <a:t> 더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모으고</a:t>
            </a:r>
            <a:r>
              <a:rPr dirty="0"/>
              <a:t> </a:t>
            </a:r>
            <a:r>
              <a:rPr dirty="0" err="1"/>
              <a:t>자자</a:t>
            </a:r>
            <a:r>
              <a:rPr dirty="0"/>
              <a:t>” </a:t>
            </a:r>
            <a:r>
              <a:rPr dirty="0" err="1"/>
              <a:t>하다가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45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little sleep, a little slumber,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little folding of the hands to rest 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가난이</a:t>
            </a:r>
            <a:r>
              <a:rPr dirty="0"/>
              <a:t> </a:t>
            </a:r>
            <a:r>
              <a:rPr dirty="0" err="1"/>
              <a:t>강도처럼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이르고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빈곤이</a:t>
            </a:r>
            <a:r>
              <a:rPr dirty="0"/>
              <a:t> </a:t>
            </a: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62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poverty will come on you like a bandit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scarcity like an armed man.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못된 사람, 악한 사람은 거짓말만 하고 다니고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26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scoundrel and villain,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goes about with a corrupt mouth,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눈짓과</a:t>
            </a:r>
            <a:r>
              <a:rPr dirty="0"/>
              <a:t> </a:t>
            </a:r>
            <a:r>
              <a:rPr dirty="0" err="1"/>
              <a:t>발짓과</a:t>
            </a:r>
            <a:r>
              <a:rPr dirty="0"/>
              <a:t> </a:t>
            </a:r>
            <a:r>
              <a:rPr dirty="0" err="1"/>
              <a:t>손짓으로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신호를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52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winks with his eye,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signals with his feet and motions with his fingers,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심술이</a:t>
            </a:r>
            <a:r>
              <a:rPr dirty="0"/>
              <a:t> </a:t>
            </a:r>
            <a:r>
              <a:rPr dirty="0" err="1"/>
              <a:t>있어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꾀하며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부추긴다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41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plots evil with deceit in his heart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he always stirs up dissension.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한순간에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덮칠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파멸해</a:t>
            </a:r>
            <a:r>
              <a:rPr dirty="0"/>
              <a:t> </a:t>
            </a:r>
            <a:r>
              <a:rPr dirty="0" err="1"/>
              <a:t>회복될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5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disaster will overtake him in an instant;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suddenly be destroyed -- without remedy.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미워하시며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정말로</a:t>
            </a:r>
            <a:r>
              <a:rPr dirty="0"/>
              <a:t> </a:t>
            </a:r>
            <a:r>
              <a:rPr dirty="0" err="1"/>
              <a:t>싫어하시는</a:t>
            </a:r>
            <a:r>
              <a:rPr dirty="0"/>
              <a:t> 것 </a:t>
            </a:r>
            <a:r>
              <a:rPr dirty="0" err="1"/>
              <a:t>예닐곱</a:t>
            </a:r>
            <a:r>
              <a:rPr dirty="0"/>
              <a:t> </a:t>
            </a:r>
            <a:r>
              <a:rPr dirty="0" err="1"/>
              <a:t>가지가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720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are six things the LORD hates,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seven that are detestable to him: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44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곧 </a:t>
            </a:r>
            <a:r>
              <a:rPr dirty="0" err="1"/>
              <a:t>거만한</a:t>
            </a:r>
            <a:r>
              <a:rPr dirty="0"/>
              <a:t> 눈, </a:t>
            </a:r>
            <a:r>
              <a:rPr dirty="0" err="1"/>
              <a:t>거짓말하는</a:t>
            </a:r>
            <a:r>
              <a:rPr dirty="0"/>
              <a:t> 혀,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흘리는</a:t>
            </a:r>
            <a:r>
              <a:rPr dirty="0"/>
              <a:t> 손,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89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haughty eyes, a lying tongue,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hands that shed innocent blood,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62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계략을</a:t>
            </a:r>
            <a:r>
              <a:rPr dirty="0"/>
              <a:t> </a:t>
            </a:r>
            <a:r>
              <a:rPr dirty="0" err="1"/>
              <a:t>꾸미는</a:t>
            </a:r>
            <a:r>
              <a:rPr dirty="0"/>
              <a:t> </a:t>
            </a:r>
            <a:r>
              <a:rPr dirty="0" err="1"/>
              <a:t>마음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데 </a:t>
            </a:r>
            <a:r>
              <a:rPr dirty="0" err="1"/>
              <a:t>빠른</a:t>
            </a:r>
            <a:r>
              <a:rPr dirty="0"/>
              <a:t> 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79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heart that devises wicked schemes,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feet that are quick to rush into evil,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붓는</a:t>
            </a:r>
            <a:r>
              <a:rPr dirty="0"/>
              <a:t> </a:t>
            </a:r>
            <a:r>
              <a:rPr dirty="0" err="1"/>
              <a:t>가짜</a:t>
            </a:r>
            <a:r>
              <a:rPr dirty="0"/>
              <a:t> </a:t>
            </a:r>
            <a:r>
              <a:rPr dirty="0" err="1"/>
              <a:t>증인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형제들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불화를</a:t>
            </a:r>
            <a:r>
              <a:rPr dirty="0"/>
              <a:t> </a:t>
            </a:r>
            <a:r>
              <a:rPr dirty="0" err="1"/>
              <a:t>심는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92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false witness who pours out lies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man who stirs up dissension among brothers.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783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한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걸린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한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잡히게</a:t>
            </a:r>
            <a:r>
              <a:rPr dirty="0"/>
              <a:t> 된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7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have been trapped by what you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ensnared by the words of your mouth,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네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81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son, keep your father's commands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forsake your mother's teaching.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그것을</a:t>
            </a:r>
            <a:r>
              <a:rPr dirty="0"/>
              <a:t> 네 </a:t>
            </a:r>
            <a:r>
              <a:rPr dirty="0" err="1"/>
              <a:t>마음에</a:t>
            </a:r>
            <a:r>
              <a:rPr dirty="0"/>
              <a:t> 잘 </a:t>
            </a:r>
            <a:r>
              <a:rPr dirty="0" err="1"/>
              <a:t>간직하며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r>
              <a:rPr dirty="0" err="1"/>
              <a:t>다녀라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96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Bind them upon your heart forever;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fasten them around your neck.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861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다닐</a:t>
            </a:r>
            <a:r>
              <a:rPr dirty="0"/>
              <a:t> 때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인도할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잘 때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줄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깨면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9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walk, they will guide you;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sleep,</a:t>
            </a:r>
            <a:r>
              <a:rPr lang="en-US" altLang="ko-KR" dirty="0"/>
              <a:t> </a:t>
            </a:r>
            <a:r>
              <a:rPr dirty="0"/>
              <a:t>they will watch over you;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awake, they will speak to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이 </a:t>
            </a:r>
            <a:r>
              <a:rPr dirty="0" err="1"/>
              <a:t>계명은</a:t>
            </a:r>
            <a:r>
              <a:rPr dirty="0"/>
              <a:t> </a:t>
            </a:r>
            <a:r>
              <a:rPr dirty="0" err="1"/>
              <a:t>등불이요</a:t>
            </a:r>
            <a:r>
              <a:rPr dirty="0"/>
              <a:t>, 이 </a:t>
            </a:r>
            <a:r>
              <a:rPr dirty="0" err="1"/>
              <a:t>율법은</a:t>
            </a:r>
            <a:r>
              <a:rPr dirty="0"/>
              <a:t> </a:t>
            </a:r>
            <a:r>
              <a:rPr dirty="0" err="1"/>
              <a:t>빛이며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가르침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꾸지람은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길이니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1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these commands are a </a:t>
            </a:r>
            <a:r>
              <a:rPr dirty="0" err="1"/>
              <a:t>lamp,this</a:t>
            </a:r>
            <a:r>
              <a:rPr dirty="0"/>
              <a:t> teaching is a light,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corrections of discipline are the way to life,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여자로부터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외간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아첨하는</a:t>
            </a:r>
            <a:r>
              <a:rPr dirty="0"/>
              <a:t> </a:t>
            </a:r>
            <a:r>
              <a:rPr dirty="0" err="1"/>
              <a:t>말로부터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74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keeping you from the immoral woman,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smooth tongue of the wayward wife.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네 </a:t>
            </a:r>
            <a:r>
              <a:rPr dirty="0" err="1"/>
              <a:t>마음에서</a:t>
            </a:r>
            <a:r>
              <a:rPr dirty="0"/>
              <a:t> 그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아름다움을</a:t>
            </a:r>
            <a:r>
              <a:rPr dirty="0"/>
              <a:t> </a:t>
            </a:r>
            <a:r>
              <a:rPr dirty="0" err="1"/>
              <a:t>탐하지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눈짓으로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홀리지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848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lust in your heart after her beauty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let her captivate you with her eyes,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창녀는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빵 한 </a:t>
            </a:r>
            <a:r>
              <a:rPr dirty="0" err="1"/>
              <a:t>덩이만</a:t>
            </a:r>
            <a:r>
              <a:rPr dirty="0"/>
              <a:t> </a:t>
            </a:r>
            <a:r>
              <a:rPr dirty="0" err="1"/>
              <a:t>남게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네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빼앗아간다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24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prostitute reduces you to a loaf of bread,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adulteress preys upon your very life.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불을 품었는데 그 옷이 타지 않겠느냐?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Can a man scoop fire into his lap without his clothes being burned?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5173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뜨거운</a:t>
            </a:r>
            <a:r>
              <a:rPr dirty="0"/>
              <a:t> </a:t>
            </a:r>
            <a:r>
              <a:rPr dirty="0" err="1"/>
              <a:t>숯불</a:t>
            </a:r>
            <a:r>
              <a:rPr dirty="0"/>
              <a:t> </a:t>
            </a:r>
            <a:r>
              <a:rPr dirty="0" err="1"/>
              <a:t>위를</a:t>
            </a:r>
            <a:r>
              <a:rPr dirty="0"/>
              <a:t> </a:t>
            </a:r>
            <a:r>
              <a:rPr dirty="0" err="1"/>
              <a:t>걷는데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데지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98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a man walk on hot coals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his feet being scorched?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4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간음하는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마찬가지다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건드리는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죄 </a:t>
            </a:r>
            <a:r>
              <a:rPr dirty="0" err="1"/>
              <a:t>없다고</a:t>
            </a:r>
            <a:r>
              <a:rPr dirty="0"/>
              <a:t> 할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271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is he who sleeps with another man's wife;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who touches her will go unpunished.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9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친구의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잡혔으니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이웃에게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겸손히</a:t>
            </a:r>
            <a:r>
              <a:rPr dirty="0"/>
              <a:t> </a:t>
            </a:r>
            <a:r>
              <a:rPr dirty="0" err="1"/>
              <a:t>간청하여라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41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do this, my son, to free yourself,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have fallen into your neighbor's hands: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and humble yourself; press your plea with your neighbor!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도둑이</a:t>
            </a:r>
            <a:r>
              <a:rPr dirty="0"/>
              <a:t> </a:t>
            </a:r>
            <a:r>
              <a:rPr dirty="0" err="1"/>
              <a:t>굶주려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채우려고</a:t>
            </a:r>
            <a:r>
              <a:rPr dirty="0"/>
              <a:t> </a:t>
            </a:r>
            <a:r>
              <a:rPr dirty="0" err="1"/>
              <a:t>도둑질을</a:t>
            </a:r>
            <a:r>
              <a:rPr dirty="0"/>
              <a:t> </a:t>
            </a:r>
            <a:r>
              <a:rPr dirty="0" err="1"/>
              <a:t>했다면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멸시받지는</a:t>
            </a:r>
            <a:r>
              <a:rPr dirty="0"/>
              <a:t> </a:t>
            </a:r>
            <a:r>
              <a:rPr dirty="0" err="1"/>
              <a:t>않으나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62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do not despise a thief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steals to satisfy his hunger when he is starving.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그가 잡히면 자기 집의 모든 물건을 내놓아야 하리니 일곱 배로 갚아 주어야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if he is caught, he must pay sevenfold, though it costs him all the wealth of his house.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간음한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생각이</a:t>
            </a:r>
            <a:r>
              <a:rPr dirty="0"/>
              <a:t> </a:t>
            </a:r>
            <a:r>
              <a:rPr dirty="0" err="1"/>
              <a:t>모자라는</a:t>
            </a:r>
            <a:r>
              <a:rPr dirty="0"/>
              <a:t> </a:t>
            </a:r>
            <a:r>
              <a:rPr dirty="0" err="1"/>
              <a:t>자니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망치는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66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man who commits adultery lacks judgment;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does so destroys himself.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망신을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수치가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씻겨지지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27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Blows and disgrace are his lot,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shame will never be wiped away;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질투가</a:t>
            </a:r>
            <a:r>
              <a:rPr dirty="0"/>
              <a:t> </a:t>
            </a:r>
            <a:r>
              <a:rPr dirty="0" err="1"/>
              <a:t>남편의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일으키니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원수를</a:t>
            </a:r>
            <a:r>
              <a:rPr dirty="0"/>
              <a:t> </a:t>
            </a:r>
            <a:r>
              <a:rPr dirty="0" err="1"/>
              <a:t>갚는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r>
              <a:rPr dirty="0" err="1"/>
              <a:t>용서가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63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jealousy arouses a husband's fury,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show no mercy when he takes revenge.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6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보상도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주더라도</a:t>
            </a:r>
            <a:r>
              <a:rPr dirty="0"/>
              <a:t> </a:t>
            </a:r>
            <a:r>
              <a:rPr dirty="0" err="1"/>
              <a:t>받으려고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9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not accept any compensation;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refuse the bribe, however great it 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잠을 자지도 말고 졸지도 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994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Allow no sleep to your eyes,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slumber to your eyelids.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노루가</a:t>
            </a:r>
            <a:r>
              <a:rPr dirty="0"/>
              <a:t> </a:t>
            </a:r>
            <a:r>
              <a:rPr dirty="0" err="1"/>
              <a:t>사냥꾼의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벗어나듯이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새가</a:t>
            </a:r>
            <a:r>
              <a:rPr dirty="0"/>
              <a:t> </a:t>
            </a:r>
            <a:r>
              <a:rPr dirty="0" err="1"/>
              <a:t>사냥꾼의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벗어나듯이</a:t>
            </a:r>
            <a:r>
              <a:rPr dirty="0"/>
              <a:t> 너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구하여라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26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Free yourself, like a gazelle from the hand of the hunter,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bird from the snare of the fowler.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너, </a:t>
            </a:r>
            <a:r>
              <a:rPr dirty="0" err="1"/>
              <a:t>게으름뱅이야</a:t>
            </a:r>
            <a:r>
              <a:rPr dirty="0"/>
              <a:t>, </a:t>
            </a:r>
            <a:r>
              <a:rPr dirty="0" err="1"/>
              <a:t>개미에게</a:t>
            </a:r>
            <a:r>
              <a:rPr dirty="0"/>
              <a:t> </a:t>
            </a:r>
            <a:r>
              <a:rPr dirty="0" err="1"/>
              <a:t>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얻어라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72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to the ant, you sluggard;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consider its ways and be wise!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개미들은 장군도, 감독도, 통치자도 없는데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31232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has no commander,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overseer or ruler,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178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여름에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저장해</a:t>
            </a:r>
            <a:r>
              <a:rPr dirty="0"/>
              <a:t> </a:t>
            </a:r>
            <a:r>
              <a:rPr dirty="0" err="1"/>
              <a:t>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추수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모은다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467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it stores its provisions in summer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gathers its food at harvest.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292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너, </a:t>
            </a:r>
            <a:r>
              <a:rPr dirty="0" err="1"/>
              <a:t>게으름뱅이야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자겠느냐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잠에서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일어나겠느냐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8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you lie there, you sluggard?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will you get up from your sleep?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1294</Words>
  <Application>Microsoft Office PowerPoint</Application>
  <PresentationFormat>와이드스크린</PresentationFormat>
  <Paragraphs>171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130</cp:revision>
  <dcterms:created xsi:type="dcterms:W3CDTF">2019-02-17T10:11:46Z</dcterms:created>
  <dcterms:modified xsi:type="dcterms:W3CDTF">2022-09-03T05:45:13Z</dcterms:modified>
</cp:coreProperties>
</file>