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계명을</a:t>
            </a:r>
            <a:r>
              <a:rPr dirty="0"/>
              <a:t> 네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간직하여라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1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keep my words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store up my commands within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한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창녀의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교활한</a:t>
            </a:r>
            <a:r>
              <a:rPr dirty="0"/>
              <a:t> </a:t>
            </a:r>
            <a:r>
              <a:rPr dirty="0" err="1"/>
              <a:t>속셈으로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0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out came a woman to meet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dressed like a prostitute and with crafty intent.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수다스럽고</a:t>
            </a:r>
            <a:r>
              <a:rPr dirty="0"/>
              <a:t> </a:t>
            </a:r>
            <a:r>
              <a:rPr dirty="0" err="1"/>
              <a:t>고집이</a:t>
            </a:r>
            <a:r>
              <a:rPr dirty="0"/>
              <a:t> </a:t>
            </a:r>
            <a:r>
              <a:rPr dirty="0" err="1"/>
              <a:t>세며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981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(She is loud and defiant,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feet never stay at home;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23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바깥에서</a:t>
            </a:r>
            <a:r>
              <a:rPr dirty="0"/>
              <a:t>, </a:t>
            </a:r>
            <a:r>
              <a:rPr dirty="0" err="1"/>
              <a:t>길거리에서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길모퉁이마다</a:t>
            </a:r>
            <a:r>
              <a:rPr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기다린다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1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in the street, now in the squares,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every corner she lurks.)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여자가</a:t>
            </a:r>
            <a:r>
              <a:rPr dirty="0"/>
              <a:t> 그 </a:t>
            </a:r>
            <a:r>
              <a:rPr dirty="0" err="1"/>
              <a:t>청년을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뻔뻔한</a:t>
            </a:r>
            <a:r>
              <a:rPr dirty="0"/>
              <a:t> </a:t>
            </a:r>
            <a:r>
              <a:rPr dirty="0" err="1"/>
              <a:t>얼굴로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58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took hold of him and kissed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a brazen face she said: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3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드렸는데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오늘에서야</a:t>
            </a:r>
            <a:r>
              <a:rPr dirty="0"/>
              <a:t> 내 </a:t>
            </a:r>
            <a:r>
              <a:rPr dirty="0" err="1"/>
              <a:t>서원을</a:t>
            </a:r>
            <a:r>
              <a:rPr dirty="0"/>
              <a:t> </a:t>
            </a:r>
            <a:r>
              <a:rPr dirty="0" err="1"/>
              <a:t>이루었답니다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6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fellowship offerings at home;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today I fulfilled my vows.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53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맞으려고</a:t>
            </a:r>
            <a:r>
              <a:rPr dirty="0"/>
              <a:t> </a:t>
            </a:r>
            <a:r>
              <a:rPr dirty="0" err="1"/>
              <a:t>나왔고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찾다가</a:t>
            </a:r>
            <a:r>
              <a:rPr dirty="0"/>
              <a:t> </a:t>
            </a:r>
            <a:r>
              <a:rPr dirty="0" err="1"/>
              <a:t>이제야</a:t>
            </a:r>
            <a:r>
              <a:rPr dirty="0"/>
              <a:t> </a:t>
            </a:r>
            <a:r>
              <a:rPr dirty="0" err="1"/>
              <a:t>만났네요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9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came out to meet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for you and have found you!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침대를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무늬</a:t>
            </a:r>
            <a:r>
              <a:rPr dirty="0"/>
              <a:t> </a:t>
            </a:r>
            <a:r>
              <a:rPr dirty="0" err="1"/>
              <a:t>넣은</a:t>
            </a:r>
            <a:r>
              <a:rPr lang="en-US" altLang="ko-KR" dirty="0"/>
              <a:t> </a:t>
            </a:r>
            <a:r>
              <a:rPr dirty="0" err="1"/>
              <a:t>천으로</a:t>
            </a:r>
            <a:r>
              <a:rPr dirty="0"/>
              <a:t> </a:t>
            </a:r>
            <a:r>
              <a:rPr dirty="0" err="1"/>
              <a:t>씌워</a:t>
            </a:r>
            <a:r>
              <a:rPr dirty="0"/>
              <a:t> </a:t>
            </a:r>
            <a:r>
              <a:rPr dirty="0" err="1"/>
              <a:t>놓았고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0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covered my bed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colored linens from Egypt.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또 몰약과 알로에와 계피 향을 뿌려 놓았지요.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180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perfumed my bed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myrrh, aloes and cinnamon.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나눠요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즐겨요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8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Come, let's drink deep of love till morning;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let's enjoy ourselves with love!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남편은 멀리 여행을 떠나서 집에 없고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90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husband is not at home;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gone on a long journey.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8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r>
              <a:rPr dirty="0" err="1"/>
              <a:t>잘살게</a:t>
            </a:r>
            <a:r>
              <a:rPr dirty="0"/>
              <a:t> 될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가르침을</a:t>
            </a:r>
            <a:r>
              <a:rPr dirty="0"/>
              <a:t> 네 </a:t>
            </a:r>
            <a:r>
              <a:rPr dirty="0" err="1"/>
              <a:t>눈동자처럼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3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my commands and you will live;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guard my teachings as the apple of your eye.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돈지갑을</a:t>
            </a:r>
            <a:r>
              <a:rPr dirty="0"/>
              <a:t> </a:t>
            </a:r>
            <a:r>
              <a:rPr dirty="0" err="1"/>
              <a:t>두둑히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갔으니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보름이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올 </a:t>
            </a:r>
            <a:r>
              <a:rPr dirty="0" err="1"/>
              <a:t>거예요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his purse filled with money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not be home till full moon."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사탕발린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유혹하고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꼬드기는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9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persuasive words she led him astray;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seduced him with her smooth talk.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1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그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따라갔는데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꼴이</a:t>
            </a:r>
            <a:r>
              <a:rPr dirty="0"/>
              <a:t> </a:t>
            </a: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도살장으로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것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바보가</a:t>
            </a:r>
            <a:r>
              <a:rPr dirty="0"/>
              <a:t> </a:t>
            </a:r>
            <a:r>
              <a:rPr dirty="0" err="1"/>
              <a:t>족쇄에</a:t>
            </a:r>
            <a:r>
              <a:rPr dirty="0"/>
              <a:t> </a:t>
            </a:r>
            <a:r>
              <a:rPr dirty="0" err="1"/>
              <a:t>매이러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것 </a:t>
            </a:r>
            <a:r>
              <a:rPr dirty="0" err="1"/>
              <a:t>같고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6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at once he followed her like an ox going to the slaughter,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deer stepping into a noose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화살이</a:t>
            </a:r>
            <a:r>
              <a:rPr dirty="0"/>
              <a:t> 간 </a:t>
            </a:r>
            <a:r>
              <a:rPr dirty="0" err="1"/>
              <a:t>찌르기를</a:t>
            </a:r>
            <a:r>
              <a:rPr dirty="0"/>
              <a:t> </a:t>
            </a:r>
            <a:r>
              <a:rPr dirty="0" err="1"/>
              <a:t>기다리고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목숨이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줄도</a:t>
            </a:r>
            <a:r>
              <a:rPr dirty="0"/>
              <a:t> </a:t>
            </a:r>
            <a:r>
              <a:rPr dirty="0" err="1"/>
              <a:t>모르고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덫으로</a:t>
            </a:r>
            <a:r>
              <a:rPr dirty="0"/>
              <a:t> </a:t>
            </a:r>
            <a:r>
              <a:rPr dirty="0" err="1"/>
              <a:t>날아드는</a:t>
            </a:r>
            <a:r>
              <a:rPr dirty="0"/>
              <a:t> 것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99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an arrow pierces his liver,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bird darting into a snare,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little knowing it will cost him his life.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70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내 </a:t>
            </a:r>
            <a:r>
              <a:rPr dirty="0" err="1"/>
              <a:t>자녀들아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주의를</a:t>
            </a:r>
            <a:r>
              <a:rPr dirty="0"/>
              <a:t> </a:t>
            </a:r>
            <a:r>
              <a:rPr dirty="0" err="1"/>
              <a:t>기울이라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08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my sons, listen to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attention to what I say.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네 </a:t>
            </a:r>
            <a:r>
              <a:rPr dirty="0" err="1"/>
              <a:t>마음이</a:t>
            </a:r>
            <a:r>
              <a:rPr dirty="0"/>
              <a:t> 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기울지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방황하지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362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your heart turn to her ways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stray into her paths.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상처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쓰러진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0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are the victims she has brought down;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slain are a mighty throng.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지옥으로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25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Her house is a highway to the grave,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leading down to the chambers of death.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6695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네 </a:t>
            </a:r>
            <a:r>
              <a:rPr dirty="0" err="1"/>
              <a:t>손가락에</a:t>
            </a:r>
            <a:r>
              <a:rPr dirty="0"/>
              <a:t> </a:t>
            </a:r>
            <a:r>
              <a:rPr dirty="0" err="1"/>
              <a:t>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판에</a:t>
            </a:r>
            <a:r>
              <a:rPr dirty="0"/>
              <a:t> </a:t>
            </a:r>
            <a:r>
              <a:rPr dirty="0" err="1"/>
              <a:t>새겨</a:t>
            </a:r>
            <a:r>
              <a:rPr dirty="0"/>
              <a:t> </a:t>
            </a:r>
            <a:r>
              <a:rPr dirty="0" err="1"/>
              <a:t>넣어라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8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Bind them on your fingers;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write them on the tablet of your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4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지혜에게</a:t>
            </a:r>
            <a:r>
              <a:rPr dirty="0"/>
              <a:t> “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누이”라고</a:t>
            </a:r>
            <a:r>
              <a:rPr dirty="0"/>
              <a:t> </a:t>
            </a:r>
            <a:r>
              <a:rPr dirty="0" err="1"/>
              <a:t>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통찰력을</a:t>
            </a:r>
            <a:r>
              <a:rPr dirty="0"/>
              <a:t> “내 </a:t>
            </a:r>
            <a:r>
              <a:rPr dirty="0" err="1"/>
              <a:t>친구”라고</a:t>
            </a:r>
            <a:r>
              <a:rPr dirty="0"/>
              <a:t> </a:t>
            </a:r>
            <a:r>
              <a:rPr dirty="0" err="1"/>
              <a:t>불러라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796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wisdom, "You are my sister,"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 understanding your kinsman;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외간</a:t>
            </a:r>
            <a:r>
              <a:rPr dirty="0"/>
              <a:t> </a:t>
            </a:r>
            <a:r>
              <a:rPr dirty="0" err="1"/>
              <a:t>여자에게서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아첨하는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여자에게서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1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keep you from the adulteress,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wayward wife with her seductive words.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집 창문에서 창살 틈으로 내다보니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02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window of my house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out through the lattice.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, 그 </a:t>
            </a:r>
            <a:r>
              <a:rPr dirty="0" err="1"/>
              <a:t>젊은이들</a:t>
            </a:r>
            <a:r>
              <a:rPr dirty="0"/>
              <a:t> </a:t>
            </a:r>
            <a:r>
              <a:rPr dirty="0" err="1"/>
              <a:t>가운데서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청년이</a:t>
            </a:r>
            <a:r>
              <a:rPr dirty="0"/>
              <a:t> 내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띄었다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3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among the simple, I noticed among the young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youth who lacked judgment.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근처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내려가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여자의</a:t>
            </a:r>
            <a:r>
              <a:rPr dirty="0"/>
              <a:t> 집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걸어가고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0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going down the street near her corner,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walking along in the direction of her house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어스름할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저물고</a:t>
            </a:r>
            <a:r>
              <a:rPr dirty="0"/>
              <a:t> </a:t>
            </a:r>
            <a:r>
              <a:rPr dirty="0" err="1"/>
              <a:t>밤의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무렵이었다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97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twilight, as the day was fading,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dark of night set 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949</Words>
  <Application>Microsoft Office PowerPoint</Application>
  <PresentationFormat>와이드스크린</PresentationFormat>
  <Paragraphs>134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2022-09-03T05:50:55Z</dcterms:modified>
</cp:coreProperties>
</file>