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8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높이지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4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wisdom call out?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understanding raise her voice?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은이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내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받아들이고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순금보다는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받아들이라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859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Choose my instruction instead of silver,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knowledge rather than choice gold,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7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루비보다</a:t>
            </a:r>
            <a:r>
              <a:rPr dirty="0"/>
              <a:t> </a:t>
            </a:r>
            <a:r>
              <a:rPr dirty="0" err="1"/>
              <a:t>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2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wisdom is more precious than rubies,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nothing you desire can compare with 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나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신중함과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재치가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창의적인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1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wisdom, dwell together with prudence;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possess knowledge and discretion.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교만함과</a:t>
            </a:r>
            <a:r>
              <a:rPr dirty="0"/>
              <a:t> </a:t>
            </a:r>
            <a:r>
              <a:rPr dirty="0" err="1"/>
              <a:t>거만함</a:t>
            </a:r>
            <a:r>
              <a:rPr dirty="0"/>
              <a:t>,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행실과</a:t>
            </a:r>
            <a:r>
              <a:rPr dirty="0"/>
              <a:t> </a:t>
            </a:r>
            <a:r>
              <a:rPr dirty="0" err="1"/>
              <a:t>고집이</a:t>
            </a:r>
            <a:r>
              <a:rPr dirty="0"/>
              <a:t> 센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3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fear the LORD is to hate evil;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hate pride and arrogance, evil behavior and perverse speech.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조언은</a:t>
            </a:r>
            <a:r>
              <a:rPr dirty="0"/>
              <a:t> 내 </a:t>
            </a:r>
            <a:r>
              <a:rPr dirty="0" err="1"/>
              <a:t>것이요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지혜도</a:t>
            </a:r>
            <a:r>
              <a:rPr dirty="0"/>
              <a:t> 내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94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Counsel and sound judgment are mine;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understanding and power.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통치하고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방백들이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01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me kings reign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rulers make laws that are just;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왕자들과</a:t>
            </a:r>
            <a:r>
              <a:rPr dirty="0"/>
              <a:t> </a:t>
            </a:r>
            <a:r>
              <a:rPr dirty="0" err="1"/>
              <a:t>귀족들이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다스리고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재판관들도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56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me princes govern,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nobles who rule on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자들을</a:t>
            </a:r>
            <a:r>
              <a:rPr dirty="0"/>
              <a:t> </a:t>
            </a:r>
            <a:r>
              <a:rPr dirty="0" err="1"/>
              <a:t>사랑하니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일찍부터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자들은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6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love those who love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seek me find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2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든든한</a:t>
            </a:r>
            <a:r>
              <a:rPr dirty="0"/>
              <a:t>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02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me are riches and honor,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enduring wealth and prosperity.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금보다</a:t>
            </a:r>
            <a:r>
              <a:rPr dirty="0"/>
              <a:t>, </a:t>
            </a:r>
            <a:r>
              <a:rPr dirty="0" err="1"/>
              <a:t>아니</a:t>
            </a:r>
            <a:r>
              <a:rPr dirty="0"/>
              <a:t> </a:t>
            </a:r>
            <a:r>
              <a:rPr dirty="0" err="1"/>
              <a:t>순금보다</a:t>
            </a:r>
            <a:r>
              <a:rPr dirty="0"/>
              <a:t> </a:t>
            </a:r>
            <a:r>
              <a:rPr dirty="0" err="1"/>
              <a:t>낫고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거둬들이는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순은보다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fruit is better than fine gold;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 yield surpasses choice silver.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길가의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곳,</a:t>
            </a:r>
            <a:r>
              <a:rPr lang="en-US" altLang="ko-KR"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만나는</a:t>
            </a:r>
            <a:r>
              <a:rPr dirty="0"/>
              <a:t> </a:t>
            </a:r>
            <a:r>
              <a:rPr dirty="0" err="1"/>
              <a:t>지점에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지혜가</a:t>
            </a:r>
            <a:r>
              <a:rPr dirty="0"/>
              <a:t> 서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9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heights along the 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paths meet, she takes her stand;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다니고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공의의</a:t>
            </a:r>
            <a:r>
              <a:rPr dirty="0"/>
              <a:t> 길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걸으며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33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walk in the way of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paths of justice,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상속받게</a:t>
            </a:r>
            <a:r>
              <a:rPr dirty="0"/>
              <a:t> 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창고가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4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bestowing wealth on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love me and making their treasuries full.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태초에</a:t>
            </a:r>
            <a:r>
              <a:rPr dirty="0"/>
              <a:t> </a:t>
            </a:r>
            <a:r>
              <a:rPr dirty="0" err="1"/>
              <a:t>일하시기</a:t>
            </a:r>
            <a:r>
              <a:rPr dirty="0"/>
              <a:t> 전,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사역이</a:t>
            </a:r>
            <a:r>
              <a:rPr dirty="0"/>
              <a:t> </a:t>
            </a:r>
            <a:r>
              <a:rPr dirty="0" err="1"/>
              <a:t>시작될</a:t>
            </a:r>
            <a:r>
              <a:rPr dirty="0"/>
              <a:t> 때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계셨고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brought me forth as the first of his works,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his deeds of old;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나는 영원부터, 세상이 시작되기 전 처음부터 세워져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was appointed from eternity, from the beginning, before the world began.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때,</a:t>
            </a:r>
            <a:r>
              <a:rPr lang="en-US" altLang="ko-KR"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넘치는</a:t>
            </a:r>
            <a:r>
              <a:rPr dirty="0"/>
              <a:t>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났으니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there were no oceans, I was given birth,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there were no springs abounding with water;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자리잡기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, </a:t>
            </a:r>
            <a:r>
              <a:rPr dirty="0" err="1"/>
              <a:t>언덕이</a:t>
            </a:r>
            <a:r>
              <a:rPr dirty="0"/>
              <a:t> </a:t>
            </a:r>
            <a:r>
              <a:rPr dirty="0" err="1"/>
              <a:t>생겨나기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태어났다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2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mountains were settled in place,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hills, I was given birth,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그때는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땅이나</a:t>
            </a:r>
            <a:r>
              <a:rPr dirty="0"/>
              <a:t> </a:t>
            </a:r>
            <a:r>
              <a:rPr dirty="0" err="1"/>
              <a:t>들이나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흙도</a:t>
            </a:r>
            <a:r>
              <a:rPr dirty="0"/>
              <a:t> </a:t>
            </a:r>
            <a:r>
              <a:rPr dirty="0" err="1"/>
              <a:t>만드시기</a:t>
            </a:r>
            <a:r>
              <a:rPr dirty="0"/>
              <a:t> </a:t>
            </a:r>
            <a:r>
              <a:rPr dirty="0" err="1"/>
              <a:t>전이었다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2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he made the earth or its fields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any of the dust of the world.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마련하실</a:t>
            </a:r>
            <a:r>
              <a:rPr dirty="0"/>
              <a:t> 때,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표면에</a:t>
            </a:r>
            <a:r>
              <a:rPr dirty="0"/>
              <a:t> </a:t>
            </a:r>
            <a:r>
              <a:rPr dirty="0" err="1"/>
              <a:t>수평선을</a:t>
            </a:r>
            <a:r>
              <a:rPr dirty="0"/>
              <a:t> </a:t>
            </a:r>
            <a:r>
              <a:rPr dirty="0" err="1"/>
              <a:t>표시하실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5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there when he set the heavens in place,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marked out the horizon on the face of the deep,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저 위 </a:t>
            </a:r>
            <a:r>
              <a:rPr dirty="0" err="1"/>
              <a:t>구름들을</a:t>
            </a:r>
            <a:r>
              <a:rPr dirty="0"/>
              <a:t> </a:t>
            </a:r>
            <a:r>
              <a:rPr dirty="0" err="1"/>
              <a:t>만드시고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솟아나오게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2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established the clouds above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fixed securely the fountains of the deep,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또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정해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그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어기지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때,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정하실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gave the sea its boundary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waters would not overstep his command,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marked out the foundations of the earth.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문 옆,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입구에서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부르짖는다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5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 the gates leading into the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entrances, she cries aloud: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0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장인이었다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즐거워하며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1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was the craftsman at his side.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filled with delight day after day, rejoicing always in his presence,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살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공간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즐거워하고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기뻐했다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09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rejoicing in his whole world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delighting in mankind.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38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오 내 </a:t>
            </a:r>
            <a:r>
              <a:rPr dirty="0" err="1"/>
              <a:t>자녀들아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도를</a:t>
            </a:r>
            <a:r>
              <a:rPr dirty="0"/>
              <a:t> 잘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자들은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7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then, my sons, listen to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 keep my ways.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내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거부하지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56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my instruction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wise; do not ignore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내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지켜보고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문기둥에서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3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 listens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watching daily at my doors, waiting at my doorway.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찾고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95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finds me finds life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receives favor from the LORD.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67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해치는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5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whoever fails to find me harms himself;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who hate me love death."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083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“오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부르고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너희들에게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높인다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69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you, O men, I call out;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raise my voice to all mankind.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1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통찰력을</a:t>
            </a:r>
            <a:r>
              <a:rPr dirty="0"/>
              <a:t> </a:t>
            </a:r>
            <a:r>
              <a:rPr dirty="0" err="1"/>
              <a:t>얻으라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4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simple, gain prudence;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are foolish, gain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잘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87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for I have worthy things to say;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open my lips to speak what is right.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너무나도</a:t>
            </a:r>
            <a:r>
              <a:rPr dirty="0"/>
              <a:t> </a:t>
            </a:r>
            <a:r>
              <a:rPr dirty="0" err="1"/>
              <a:t>싫어하니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33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mouth speaks what is true,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lips detest wickedness.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다 </a:t>
            </a:r>
            <a:r>
              <a:rPr dirty="0" err="1"/>
              <a:t>의로우니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비뚤어지거나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8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words of my mouth are just;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them is crooked or perverse.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알아듣는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분명한</a:t>
            </a:r>
            <a:r>
              <a:rPr dirty="0"/>
              <a:t> </a:t>
            </a:r>
            <a:r>
              <a:rPr dirty="0" err="1"/>
              <a:t>말이요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지식을 찾는 사람들에게는 옳은 말이다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5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discerning all of them are right;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faultless to those who have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1300</Words>
  <Application>Microsoft Office PowerPoint</Application>
  <PresentationFormat>와이드스크린</PresentationFormat>
  <Paragraphs>180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131</cp:revision>
  <dcterms:created xsi:type="dcterms:W3CDTF">2019-02-17T10:11:46Z</dcterms:created>
  <dcterms:modified xsi:type="dcterms:W3CDTF">2022-09-03T05:56:40Z</dcterms:modified>
</cp:coreProperties>
</file>