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지혜가 그 집을 짓고 일곱 기둥을 깎아 만들고는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7791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Wisdom has built her house;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has hewn out its seven pillars.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240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지혜의</a:t>
            </a:r>
            <a:r>
              <a:rPr dirty="0"/>
              <a:t> </a:t>
            </a:r>
            <a:r>
              <a:rPr dirty="0" err="1"/>
              <a:t>근본이요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거룩한 분을 아는 것이 슬기의 근본이다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933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fear of the LORD is the beginning of wisdom,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knowledge of the Holy One is understanding.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66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내 </a:t>
            </a:r>
            <a:r>
              <a:rPr dirty="0" err="1"/>
              <a:t>옆에</a:t>
            </a:r>
            <a:r>
              <a:rPr dirty="0"/>
              <a:t> </a:t>
            </a:r>
            <a:r>
              <a:rPr dirty="0" err="1"/>
              <a:t>있으면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많아질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수명이</a:t>
            </a:r>
            <a:r>
              <a:rPr dirty="0"/>
              <a:t> 몇 해 </a:t>
            </a:r>
            <a:r>
              <a:rPr dirty="0" err="1"/>
              <a:t>늘어날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579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through me your days will be many,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years will be added to your life.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883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지혜롭다면</a:t>
            </a:r>
            <a:r>
              <a:rPr dirty="0"/>
              <a:t> 그 </a:t>
            </a:r>
            <a:r>
              <a:rPr dirty="0" err="1"/>
              <a:t>지혜가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유익할</a:t>
            </a:r>
            <a:r>
              <a:rPr dirty="0"/>
              <a:t> </a:t>
            </a:r>
            <a:r>
              <a:rPr dirty="0" err="1"/>
              <a:t>것이요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거만하다면</a:t>
            </a:r>
            <a:r>
              <a:rPr dirty="0"/>
              <a:t> 그 </a:t>
            </a:r>
            <a:r>
              <a:rPr dirty="0" err="1"/>
              <a:t>거만은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해롭게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435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are wise, your wisdom will reward you;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are a mocker, you alone will suffer."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567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여자는</a:t>
            </a:r>
            <a:r>
              <a:rPr dirty="0"/>
              <a:t> </a:t>
            </a:r>
            <a:r>
              <a:rPr dirty="0" err="1"/>
              <a:t>수다스럽고</a:t>
            </a:r>
            <a:r>
              <a:rPr dirty="0"/>
              <a:t> </a:t>
            </a:r>
            <a:r>
              <a:rPr dirty="0" err="1"/>
              <a:t>지각이</a:t>
            </a:r>
            <a:r>
              <a:rPr dirty="0"/>
              <a:t> </a:t>
            </a:r>
            <a:r>
              <a:rPr dirty="0" err="1"/>
              <a:t>없어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007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woman Folly is loud;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is undisciplined</a:t>
            </a:r>
            <a:r>
              <a:rPr lang="en-US" altLang="ko-KR" dirty="0"/>
              <a:t> </a:t>
            </a:r>
            <a:r>
              <a:rPr dirty="0"/>
              <a:t>and without knowledge.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183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집 문 </a:t>
            </a:r>
            <a:r>
              <a:rPr dirty="0" err="1"/>
              <a:t>앞에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성의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자리잡고</a:t>
            </a:r>
            <a:r>
              <a:rPr dirty="0"/>
              <a:t> </a:t>
            </a:r>
            <a:r>
              <a:rPr dirty="0" err="1"/>
              <a:t>앉아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748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sits at the door of her house,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a seat at the highest point of the city,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자기 길을 부지런히 가고 있는 사람들을 불러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6304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calling out to those who pass by,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go straight on their way.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202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“</a:t>
            </a: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이리로</a:t>
            </a:r>
            <a:r>
              <a:rPr dirty="0"/>
              <a:t> </a:t>
            </a:r>
            <a:r>
              <a:rPr dirty="0" err="1"/>
              <a:t>오라</a:t>
            </a:r>
            <a:r>
              <a:rPr dirty="0"/>
              <a:t>!”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지각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190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"Let all who are simple come in here!"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says to those who lack judgment.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“훔친 물이 달고 몰래 먹는 음식이 맛있다!”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6762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"Stolen water is sweet;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food eaten in secret is delicious!"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110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그 </a:t>
            </a:r>
            <a:r>
              <a:rPr dirty="0" err="1"/>
              <a:t>지각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그늘이</a:t>
            </a:r>
            <a:r>
              <a:rPr lang="en-US" altLang="ko-KR"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드리워져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모르고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여자를</a:t>
            </a:r>
            <a:r>
              <a:rPr dirty="0"/>
              <a:t> </a:t>
            </a:r>
            <a:r>
              <a:rPr dirty="0" err="1"/>
              <a:t>찾아온</a:t>
            </a:r>
            <a:r>
              <a:rPr dirty="0"/>
              <a:t> </a:t>
            </a:r>
            <a:r>
              <a:rPr dirty="0" err="1"/>
              <a:t>손님들이</a:t>
            </a:r>
            <a:r>
              <a:rPr dirty="0"/>
              <a:t> </a:t>
            </a:r>
            <a:r>
              <a:rPr dirty="0" err="1"/>
              <a:t>지옥의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437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little do they know that the dead are there,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her guests are in the depths of the grave.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85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짐승을</a:t>
            </a:r>
            <a:r>
              <a:rPr dirty="0"/>
              <a:t> </a:t>
            </a:r>
            <a:r>
              <a:rPr dirty="0" err="1"/>
              <a:t>죽여</a:t>
            </a:r>
            <a:r>
              <a:rPr dirty="0"/>
              <a:t> </a:t>
            </a:r>
            <a:r>
              <a:rPr dirty="0" err="1"/>
              <a:t>고기를</a:t>
            </a:r>
            <a:r>
              <a:rPr dirty="0"/>
              <a:t> </a:t>
            </a:r>
            <a:r>
              <a:rPr dirty="0" err="1"/>
              <a:t>마련하고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포도주를</a:t>
            </a:r>
            <a:r>
              <a:rPr dirty="0"/>
              <a:t> 잘 </a:t>
            </a:r>
            <a:r>
              <a:rPr dirty="0" err="1"/>
              <a:t>빚어</a:t>
            </a:r>
            <a:r>
              <a:rPr dirty="0"/>
              <a:t> </a:t>
            </a:r>
            <a:r>
              <a:rPr dirty="0" err="1"/>
              <a:t>상을</a:t>
            </a:r>
            <a:r>
              <a:rPr dirty="0"/>
              <a:t> </a:t>
            </a:r>
            <a:r>
              <a:rPr dirty="0" err="1"/>
              <a:t>차렸다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670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has prepared her meat and mixed her wine;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has also set her table.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582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여종을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보냈는데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여종은</a:t>
            </a:r>
            <a:r>
              <a:rPr dirty="0"/>
              <a:t> 그 </a:t>
            </a:r>
            <a:r>
              <a:rPr dirty="0" err="1"/>
              <a:t>성의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503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has sent out her maids,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she calls from the highest point of the city.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162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“</a:t>
            </a: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다 </a:t>
            </a:r>
            <a:r>
              <a:rPr dirty="0" err="1"/>
              <a:t>여기로</a:t>
            </a:r>
            <a:r>
              <a:rPr dirty="0"/>
              <a:t> </a:t>
            </a:r>
            <a:r>
              <a:rPr dirty="0" err="1"/>
              <a:t>오너라</a:t>
            </a:r>
            <a:r>
              <a:rPr dirty="0"/>
              <a:t>!”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지각이</a:t>
            </a:r>
            <a:r>
              <a:rPr dirty="0"/>
              <a:t> </a:t>
            </a:r>
            <a:r>
              <a:rPr dirty="0" err="1"/>
              <a:t>부족한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190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"Let all who are simple come in here!"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says to those who lack judgment.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892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“</a:t>
            </a:r>
            <a:r>
              <a:rPr dirty="0" err="1"/>
              <a:t>와서</a:t>
            </a:r>
            <a:r>
              <a:rPr dirty="0"/>
              <a:t> 내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마셔라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854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"Come, eat my food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drink the wine I have mixed.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396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네 </a:t>
            </a:r>
            <a:r>
              <a:rPr dirty="0" err="1"/>
              <a:t>어리석음을</a:t>
            </a:r>
            <a:r>
              <a:rPr dirty="0"/>
              <a:t> </a:t>
            </a:r>
            <a:r>
              <a:rPr dirty="0" err="1"/>
              <a:t>버려라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살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지각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가거라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020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Leave your simple ways and you will live;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walk in the way of understanding.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805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냉소적인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책망하는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부끄러움을</a:t>
            </a:r>
            <a:r>
              <a:rPr dirty="0"/>
              <a:t> </a:t>
            </a:r>
            <a:r>
              <a:rPr dirty="0" err="1"/>
              <a:t>당하고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꾸짖는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비난을</a:t>
            </a:r>
            <a:r>
              <a:rPr dirty="0"/>
              <a:t> </a:t>
            </a:r>
            <a:r>
              <a:rPr dirty="0" err="1"/>
              <a:t>받는다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792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"Whoever corrects a mocker invites insult;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rebukes a wicked man incurs abuse.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006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냉소적인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꾸짖지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미워할지도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꾸짖어라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사랑할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403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rebuke a mocker or he will hate you;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rebuke a wise man and he will love you.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157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훈계하여라</a:t>
            </a:r>
            <a:r>
              <a:rPr dirty="0"/>
              <a:t>.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지혜로워질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가르쳐라</a:t>
            </a:r>
            <a:r>
              <a:rPr dirty="0"/>
              <a:t>.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배우는</a:t>
            </a:r>
            <a:r>
              <a:rPr dirty="0"/>
              <a:t> 게 </a:t>
            </a:r>
            <a:r>
              <a:rPr dirty="0" err="1"/>
              <a:t>많아질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720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Instruct a wise man and he will be wiser still;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teach a righteous man and he will add to his learning.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690</Words>
  <Application>Microsoft Office PowerPoint</Application>
  <PresentationFormat>와이드스크린</PresentationFormat>
  <Paragraphs>88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130</cp:revision>
  <dcterms:created xsi:type="dcterms:W3CDTF">2019-02-17T10:11:46Z</dcterms:created>
  <dcterms:modified xsi:type="dcterms:W3CDTF">2022-09-03T07:32:55Z</dcterms:modified>
</cp:coreProperties>
</file>