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죽은 파리가 향유에 썩은 냄새가 나게 하듯이 하찮은 어리석은 짓 하나가 지혜와 명예를 망가뜨린다.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dead flies give perfume a bad smell, so a little folly outweighs wisdom and honor.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도끼가 무디고 날이 날카롭지 못하면 힘이 더 들게 마련이다. 그러나 지혜는 일의 능률을 올려 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ax is dull and its edge unsharpened, more strength is needed but skill will bring success.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주문을 걸기도 전에 뱀에게 물리면 마술사가 무슨 소용이 있겠는가?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snake bites before it is charmed, there is no profit for the charmer.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지혜로운 사람의 입에서 나오는 말은 은혜롭지만 어리석은 사람의 입술은 그 자신을 삼키고 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Words from a wise man's mouth are gracious, but a fool is consumed by his own lips.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어리석은 사람의 입에서 나오는 말은 처음에는 어리석은 것이더니 결국에는 사악하고 미친 소리로 끝난다.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beginning his words are folly; at the end they are wicked madness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어리석은 사람은 말이 많다. 사람은 모름지기 앞으로 닥칠 일을 모른다. 죽은 후에 일어날 일을 누가 그에게 말해 주겠는가?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fool multiplies words. No one knows what is coming -- who can tell him what will happen after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어리석은 사람들의 수고는 자신을 피곤하게 할 뿐이다. 그는 성으로 가는 길도 알지 못하기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fool's work wearies him; he does not know the way to town.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왕이 어린아이며 고관들이 아침부터 잔치를 벌이는 나라여, 네게 재앙이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you, O land whose king was a servant and whose princes feast in the morning.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고결한 사람이 왕이 되고 고관들이 쾌락을 위해서가 아니라 생존을 위해서 제때에 먹는 나라여, 네게는 복이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you, O land whose king is of noble birth and whose princes eat at a proper time -- for strength and not for drunkenness.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사람이 게으르면 들보가 내려앉고 그 손이 게으르면 지붕이 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is lazy, the rafters sag; if his hands are idle, the house leaks.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잔치는 웃으려고 베푸는 것이다. 포도주는 즐거움을 주나 돈은 모든 것을 해결해 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feast is made for laughter, and wine makes life merry, but money is the answer for everything.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지혜로운 사람의 마음은 바른쪽으로 쏠리지만 어리석은 사람의 마음은 그릇된 쪽으로 치우친다.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wise inclines to the right, but the heart of the fool to the left.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너는 생각으로라도 왕을 저주하지 말고 침실에서라도 부자를 저주하지 마라. 공중의 새가 네 말을 실어 나를 것이요, 날개 있는 것들이 네가 한 말을 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revile the king even in your thoughts, or curse the rich in your bedroom, because a bird of the air may carry your words, and a bird on the wing may report what you say.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어리석은 사람은 자기가 얼마나 바보인지를 길 가다가도 모두에게 드러낸다.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as he walks along the road, the fool lacks sense and shows everyone how stupid he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만약 통치자가 네게 화를 내거든 네가 있던 자리를 떠나지 마라. 가만히 있으면 크게 상한 감정을 진정시킨다.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ruler's anger rises against you, do not leave your post; calmness can lay great errors to 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해 아래에서 통치자의 실수와 관련된 또 한 가지 악을 보았는데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an evil I have seen under the sun, the sort of error that arises from a ruler: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그것은 어리석은 사람을 높이 앉히고 부자를 낮은 자리에 앉힌다는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Fools are put in many high positions, while the rich occupy the low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종들이 말을 타고 앉았고 왕자들이 종들처럼 두 발로 걸어가는 것을 내가 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slaves on horseback, while princes go on foot like slaves.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구덩이를 파는 사람은 거기에 빠질 것이요, 벽을 허무는 사람은 뱀에게 물릴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digs a pit may fall into it; whoever breaks through a wall may be bitten by a snake.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돌을 캐는 사람은 그 돌에 치일 것이요 통나무를 쪼개는 사람은 그것 때문에 위험을 당할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quarries stones may be injured by them; whoever splits logs may be endangered by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