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마음속으로 말했다. ‘자, 시험 삼아 내가 무엇을 즐거워하는지 알아보자.’ 결국 이것 역시 허무할 뿐이었다.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in my heart, "Come now, I will test you with pleasure to find out what is good." But that also proved to be meaningless.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나는 무엇이든지 내 눈이 원하는 것은 멀리하지 않았고 무엇이든지 내 마음이 기뻐하는 것은 절제하지 않았다. 내 마음이 내 모든 수고를 기뻐했고 이것이 내 모든 수고에 대한 보상이었다.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denied myself nothing my eyes desired; I refused my heart no pleasure. My heart took delight in all my work, and this was the reward for all my labor.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내 손이 한 모든 일과 내가 이루려고 그토록 노력한 것을 살펴보니 모든 것이 허무하고 뜬구름 잡는 일이었다. 해 아래에 유익한 것은 하나도 없었다.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when I surveyed all that my hands had done and what I had toiled to achieve, everything was meaningless, a chasing after the wind; nothing was gained under the sun.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그러고 나서 내가 다시금 지혜에 대해 곰곰이 생각하고 바보스럽고 어리석은 것에 대해서도 생각해 보았다. 왕위에 오를 사람이라고 무슨 일을 더하겠는가? 이미 돼 있는 일 말고 더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turned my thoughts to consider wisdom, and also madness and folly. What more can the king's successor do than what has already been done?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빛이 어둠보다 나은 것처럼 지혜가 어리석은 것보다 낫다는 것을 내가 알았다.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wisdom is better than folly, just as light is better than darkness.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지혜로운 사람은 그 머리에 눈이 있고 어리석은 사람은 어둠 속에서 헤맨다. 그러나 결국 내가 깨닫게 된 것은 이들 모두가 똑같은 운명이라는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 man has eyes in his head, while the fool walks in the darkness; but I came to realize that the same fate overtakes them both.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나서 내가 속으로 ‘어리석은 사람에게 일어나는 일이 나에게도 똑같이 일어나는데 내가 무엇이 더 지혜롭다고 하겠는가?’라고 했다. 그리고 속으로 ‘이것 또한 허무하구나’라고 말했다.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thought in my heart, "The fate of the fool will overtake me also. What then do I gain by being wise?" I said in my heart, "This too is meaningless."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지혜로운 사람도 어리석은 사람과 마찬가지로 영원히 기억되지 않는다. 이들 모두 다 미래에는 잊혀지고 만다. 지혜로운 사람이 어떻게 죽는가? 어리석은 사람이 죽는 것과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wise man, like the fool, will not be long remembered; in days to come both will be forgotten. Like the fool, the wise man too must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그래서 나는 사는 것이 싫어졌다. 해 아래 이루어진 모든 일이 내게는 괴로움이었기 때문이다. 그 모든 것이 허무하고 뜬구름 잡는 일이었다.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hated life, because the work that is done under the sun was grievous to me. All of it is meaningless, a chasing after the wind.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나는 내가 해 아래에서 그토록 노력해서 얻은 모든 것이 싫었다. 나도 내 뒤를 이을 사람에게 이것들을 남겨 주어야 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hated all the things I had toiled for under the sun, because I must leave them to the one who comes after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그가 지혜로울지 어리석을지 누가 알겠는가? 어쨌든 내가 그토록 노력해서 얻은 모든 것, 내가 해 아래에서 지혜를 쏟아 부은 모든 것을 그가 다스릴 것이다. 이것 또한 허무하다.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knows whether he will be a wise man or a fool? Yet he will have control over all the work into which I have poured my effort and skill under the sun. This too is meaningless.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웃음에 대해서 “미친 짓이다”라고 했고 쾌락에 대해서는 “그게 무엇이냐?”고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"Laughter," I said, "is foolish. And what does pleasure accomplish?"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그래서 내 마음은 내가 해 아래에서 노력해서 얻은 모든 일을 보고 낙심하기 시작했다.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my heart began to despair over all my toilsome labor under the sun.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자기 지혜와 지식과 공정함으로 수고해서 얻은 것을 그렇게 수고하지 않은 다른 사람에게 넘겨주어야 하기 때문이다. 이것 또한 허무한 것이요 큰 악이다.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man may do his work with wisdom, knowledge and skill, and then he must leave all he owns to someone who has not worked for it. This too is meaningless and a great misfortune.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사람이 그토록 애쓰고 해 아래에서 마음이 쓰라리기까지 노력해 얻는 것이 과연 무엇인가?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a man get for all the toil and anxious striving with which he labors under the sun?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인생은 내내 고달프고 뼈를 깎는 고통이다. 밤에도 그 마음이 쉬지 못하니 이것도 역시 허무하구나.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days his work is pain and grief; even at night his mind does not rest. This too is meaningless.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먹고 마시고 하는 일이 잘되는 것보다 사람에게 더 좋은 것이 무엇이겠는가? 그런데 내가 보니 이것 또한 하나님의 손에 달려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can do nothing better than to eat and drink and find satisfaction in his work. This too, I see, is from the hand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나보다 먹고 즐기는 일에 나은 사람이 어디 있을까?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without him, who can eat or find enjoyment?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하나님은 하나님 보시기에 좋은 사람에게 지혜와 지식과 복을 주시지만 죄인에게는 온갖 노력으로 모으고 쌓게 하시고 그것을 하나님 보시기에 좋은 사람에게 넘겨주게 하신다. 이것 또한 허무하고 뜬구름 잡는 일이다.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man who pleases him, God gives wisdom, knowledge and happiness, but to the sinner he gives the task of gathering and storing up wealth to hand it over to the one who pleases God. This too is meaningless, a chasing after the wind.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포도주에서 즐거움을 찾아보려고 했지만 내 마음은 여전히 지혜 쪽으로 기울었다. 참 어리석게도 사람들이 하늘 아래에 살면서 무엇을 하며 살아야 좋을지 알아보려고도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tried cheering myself with wine, and embracing folly -- my mind still guiding me with wisdom. I wanted to see what was worthwhile for men to do under heaven during the few days of their lives.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나는 이것저것 큰일들을 벌였다. 나 자신을 위해 집들을 지었고 포도원도 심어 보았다.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undertook great projects: I built houses for myself and planted vineyards.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정원과 과수원을 만들고 그 안에 온갖 과일 나무들을 심었다.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gardens and parks and planted all kinds of fruit trees in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나무를 기르는 숲에 물을 대려고 못도 만들었다.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reservoirs to water groves of flourishing trees.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남녀 종들을 사들이기도 했으며 내 집에서 종들이 태어나게도 했다. 나는 또 나보다 앞서 예루살렘에서 다스렸던 어느 누구보다도 많은 소와 양 떼들을 소유해 보았다.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bought male and female slaves and had other slaves who were born in my house. I also owned more herds and flocks than anyone in Jerusalem before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금은과 왕들의 보물과 여러 지방의 독특한 보물을 나 자신을 위해 모으기도 했다. 노래하는 남녀들과 남자들이 좋아하는 첩들도 수없이 많이 거느렸다.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amassed silver and gold for myself, and the treasure of kings and provinces. I acquired men and women singers, and a harem as well -- the delights of the heart of 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이렇게 나는 나보다 앞서 예루살렘에 있던 그 누구보다도 크게 세력 있는 사람이 돼 남부러울 게 없었고 지혜도 여전히 내게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became greater by far than anyone in Jerusalem before me. In all this my wisdom stayed with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