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모든 것에는 시기가 있고 하늘 아래 모든 일에는 목적에 따라 때가 있으니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a time for everything, and a season for every activity under heaven: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내가 보니 그것은 하나님께서 사람들에게 주신 고통이었다.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seen the burden God has laid on men.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하나님은 모든 것을 그분의 때에 아름답게 만드시고 사람들의 마음속에 영원을 사모하는 마음을 주셨다. 그러나 하나님께서 하시는 일의 처음과 끝을 다 알지는 못하게 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has made everything beautiful in its time. He has also set eternity in the hearts of men; yet they cannot fathom what God has done from beginning to end.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그저 사람은 기쁘게 살면서 선을 행하는 것보다 더 나은 것이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know that there is nothing better for men than to be happy and do good while they live.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또 사람이라면 먹고 마시고 하는 일이 잘되기를 바라는데 이것이야말로 하나님이 주시는 선물이다.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everyone may eat and drink, and find satisfaction in all his toil -- this is the gift of God.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또 하나님께서 하시는 일은 무엇이든 영원하다는 것도 안다. 아무것도 거기에 더할 수도 뺄 수도 없다. 하나님께서 이렇게 하시는 것은 사람으로 하여금 하나님을 경외하게 하려는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know that everything God does will endure forever; nothing can be added to it and nothing taken from it. God does it so that men will revere him.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예전에 있었던 일이 지금도 있고 앞으로 일어날 일도 이미 있었던 것이다. 하나님께서는 지나간 일을 또 되풀이하신다.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Whatever is has already been, and what will be has been before; and God will call the past to account.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게다가 내가 또 해 아래에서 본 것은 심판의 자리에 악이 있고 의의 자리에 범죄가 있다는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 saw something else under the sun: In the place of judgment -- wickedness was there, in the place of justice -- wickedness was there.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마음속으로 ‘의인들과 악인들 모두 하나님께서 심판하실 것이다. 모든 목적과 모든 일에는 때가 있기 때문이다’라고 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thought in my heart, "God will bring to judgment both the righteous and the wicked, for there will be a time for every activity, a time for every deed."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또 사람에 대해 생각했다. “하나님께서 그들이 짐승과 다름없음을 분명히 알게 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also thought, "As for men, God tests them so that they may see that they are like the animals.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사람에게 닥치는 것이 짐승에게 닥치는 것과 같으니, 곧 같은 일이 그들에게 닥친다. 사람이 죽는 것처럼 짐승도 죽는다. 사람이나 짐승이나 목숨이 하나기는 마찬가지다. 사람이 짐승보다 더 나을 것도 없으니 모든 것이 허무하구나.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Man's fate is like that of the animals; the same fate awaits them both: As one dies, so dies the other. All have the same breath; man has no advantage over the animal. Everything is meaningless.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태어날 때와 죽을 때가 있고, 심을 때와 뿌리째 뽑을 때가 있고,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time to be born and a time to die, a time to plant and a time to uproot,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모두가 한곳으로 되돌아간다. 모두가 흙에서 나왔으니 모두가 흙으로 돌아가는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go to the same place; all come from dust, and to dust all return.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사람의 영혼은 위로 올라가고 짐승의 혼은 땅속으로 내려간다고 하는데 그것을 누가 알겠는가?”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knows if the spirit of man rises upward and if the spirit of the animal goes down into the earth?"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이렇듯 사람이 기쁘게 자기 일을 하는 것보다 더 나은 것이 없음을 내가 알았다. 그것이 그가 받은 몫이기 때문이다. 그가 죽은 뒤에 무슨 일이 일어나는지 알고 싶다고 누가 그를 다시 데려올 수 있겠는가?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I saw that there is nothing better for a man than to enjoy his work, because that is his lot. For who can bring him to see what will happen after him?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죽일 때와 치료할 때가 있고, 허물 때와 세울 때가 있고,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time to kill and a time to heal, a time to tear down and a time to build,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울 때와 웃을 때가 있고, 슬퍼할 때와 춤출 때가 있고,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time to weep and a time to laugh, a time to mourn and a time to dance,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돌을 던질 때와 모을 때가 있고, 품을 때와 멀리할 때가 있고,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time to scatter stones and a time to gather them, a time to embrace and a time to refrain,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찾을 때와 포기할 때가 있고, 간직할 때와 던져 버릴 때가 있고,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time to search and a time to give up, a time to keep and a time to throw away,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찢을 때와 꿰맬 때가 있고, 입 다물 때와 말할 때가 있고,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time to tear and a time to mend, a time to be silent and a time to speak,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사랑할 때와 미워할 때가 있고, 전쟁의 때와 평화의 때가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time to love and a time to hate, a time for war and a time for peace.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사람이 열심히 일해서 얻는 것이 무엇인가?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does the worker gain from his toil?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