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너는 하나님의 집에 갈 때 네 걸음을 조심하여라. 가까이 다가가 귀 기울여 듣는 것이 자기가 잘못한 줄도 모르는 어리석은 사람들이 희생제를 드리는 것보다 나으니 이는 어리석은 사람들은 자신들이 악을 행한다고 생각하지 않기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Guard your steps when you go to the house of God. Go near to listen rather than to offer the sacrifice of fools, who do not know that they do wrong.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돈을 사랑하는 사람마다 돈으로 만족하는 법이 없고 부를 사랑하는 사람마다 재산이 아무리 불어나도 만족하는 법이 없다. 이것 또한 허무한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loves money never has money enough; whoever loves wealth is never satisfied with his income. This too is meaningless.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재산이 많아지면 먹는 사람들도 많아진다. 그러니 주인의 눈요깃거리 말고는 그것들이 무슨 이득이 되겠는가?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goods increase, so do those who consume them. And what benefit are they to the owner except to feast his eyes on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일하는 사람은 먹는 것이 적든 많든 단잠을 자나 부자는 그의 풍부함 때문에 잠을 이루지 못한다.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sleep of a laborer is sweet, whether he eats little or much, but the abundance of a rich man permits him no sleep.</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해 아래에서 통탄할 만한 악을 보았는데 오히려 재물이 그것을 소유한 사람들에게 해가 되는 일이다.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seen a grievous evil under the sun: wealth hoarded to the harm of its owner,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재물은 어떤 재앙이 생기면 몽땅 잃어버리게 되기도 한다. 아들을 낳았어도 남겨 줄 것이 하나도 남지 않을 수도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wealth lost through some misfortune, so that when he has a son there is nothing left for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자기 어머니의 모태에서 벌거벗은 모습대로 나올 때처럼 돌아가며 그가 열심히 일해서 얻은 것은 아무것도 가져가지 못할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Naked a man comes from his mother's womb, and as he comes, so he departs. He takes nothing from his labor that he can carry in his hand.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이것 또한 통탄할 만한 악인데 사람이 올 때처럼 되돌아가게 된다는 것이다. 겨우 한 자락 바람을 잡으려고 이토록 열심히 일했으니 무슨 이익이 있겠는가?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too is a grievous evil: As a man comes, so he departs, and what does he gain, since he toils for the wind?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사람은 평생을 어둠 속에서 먹고 슬픔만 넘쳐 나고 병마에 시달릴 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his days he eats in darkness, with great frustration, affliction and anger.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깨닫게 된 것은 하나님께서 사람에게 주신 생애 동안 해 아래에서 먹고 마시고 열심히 일해서 보람을 얻는 것이 가장 선하고 분수에 합당하다는 것이다. 이것이 사람이 받은 몫이다.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realized that it is good and proper for a man to eat and drink, and to find satisfaction in his toilsome labor under the sun during the few days of life God has given him -- for this is his lot.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만약 하나님께서 부와 재산을 주셔서 누리게 하시고 또 제 몫으로 챙길 힘을 받게 하신 사람은 그것이 하나님의 선물임을 알아야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when God gives any man wealth and possessions, and enables him to enjoy them, to accept his lot and be happy in his work -- this is a gift of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 입을 쉽게 놀리지 말고 조급한 마음에 하나님 앞에 아무 말이나 내뱉지 마라. 하나님께서는 하늘에 계시고 너는 땅에 있으니 네 말수를 적게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quick with your mouth, do not be hasty in your heart to utter anything before God. God is in heaven and you are on earth, so let your words be few.</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하나님께서는 사람의 마음에 기쁨을 주실 것이니 인생살이를 그리 심각하게 생각할 것은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seldom reflects on the days of his life, because God keeps him occupied with gladness of heart.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일이 많으면 꿈을 많이 꾸듯이 말이 많으면 어리석은 소리가 나온다.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a dream comes when there are many cares, so the speech of a fool when there are many words.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네가 하나님께 서원한 것이 있으면 그것을 지키는 데 미적거리지 마라. 그분은 어리석은 사람을 기뻐하지 않으신다. 네가 서원한 것을 갚아라.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make a vow to God, do not delay in fulfilling it. He has no pleasure in fools; fulfill your vow.</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서원을 하고 지키지 않느니 차라리 서원하지 않는 것이 낫다.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better not to vow than to make a vow and not fulfill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네 입 때문에 네 육체가 죄짓는 일이나 천사 앞에서 “내가 실수로 서원했다”라고 말하는 일이 없게 하여라. 왜 네 말에 하나님이 진노하셔서 네 손으로 세운 것을 망가뜨리시게 하려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let your mouth lead you into sin. And do not protest to the temple messenger, "My vow was a mistake." Why should God be angry at what you say and destroy the work of your hands?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꿈 많고 말 많은 것도 허무할 뿐이다. 오직 너는 하나님을 경외하여라.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Much dreaming and many words are meaningless. Therefore stand in awe of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네가 어떤 지방에서 가난한 사람이 억압받는 것과 공의와 권리가 박탈당하는 것을 보더라도 그런 일에 놀라지 마라. 높은 사람이라도 더 높은 사람에게 감시를 당하고 또 그들보다 더 높은 사람이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see the poor oppressed in a district, and justice and rights denied, do not be surprised at such things; for one official is eyed by a higher one, and over them both are others higher still.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더구나 이 땅에서 나는 것은 모두를 위한 것이다. 왕이라도 밭에서 나는 것으로 살지 않느냐!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increase from the land is taken by all; the king himself profits from the fields.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