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내가 해 아래에서 또 악한 것을 보았는데 그것은 사람들 가운데서 흔히 볼 수 있는 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seen another evil under the sun, and it weighs heavily on men: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이미 존재하고 있는 무엇이든지 이름이 있다. 사람이 무엇인지도 알려져 있다. 그렇다고 사람이 자기보다 강한 사람과 다툴 수 있겠는가!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Whatever exists has already been named, and what man is has been known; no man can contend with one who is stronger than he.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말이 많으면 많을수록 허무함은 더해만 간다. 그러니 많은 말이 사람에게 무슨 유익이 있겠는가?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more the words, the less the meaning, and how does that profit anyone?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그림자처럼 지나가는 허무한 날들 동안에 인생 가운데 사람에게 선한 것이 무엇인지 누가 알겠는가? 죽은 다음에 해 아래 무슨 일이 있을지 누가 말해 주겠는가?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who knows what is good for a man in life, during the few and meaningless days he passes through like a shadow? Who can tell him what will happen under the sun after he is gone?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하나님께서 부와 재산과 명예를 주셔서 그 영혼이 원하는 것이 하나도 부족하지 않게 하시고 그것들을 그가 누리는 것이 아니라 다른 사람들이 누리게 하시니 이것 또한 허무하고 통탄할 만한 재앙이다.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gives a man wealth, possessions and honor, so that he lacks nothing his heart desires, but God does not enable him to enjoy them, and a stranger enjoys them instead. This is meaningless, a grievous evil.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사람이 100명의 자녀를 두고 장수할 수 있지만 그가 아무리 오래 살아도 그 영혼이 평안함을 누리지 못하고 제대로 묻히지도 못한다면 차라리 사산아가 그보다 더 낫다.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may have a hundred children and live many years; yet no matter how long he lives, if he cannot enjoy his prosperity and does not receive proper burial, I say that a stillborn child is better off than he.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사산아는 허무하게 왔다가 어둠 속으로 사라지니 그 이름이 어둠으로 덮일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comes without meaning, it departs in darkness, and in darkness its name is shrouded.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비록 사산아가 해를 보지도 못하고 아무것도 아는 게 없다 해도 그 사람보다는 더 평안히 안식하지 않는가!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it never saw the sun or knew anything, it has more rest than does that man --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정녕 사람이 1000년의 두 배를 살아도 그 평안함을 누리지 못한다면 말이다. 모두가 같은 곳으로 가는 것이 아닌가?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if he lives a thousand years twice over but fails to enjoy his prosperity. Do not all go to the same place?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사람이 열심히 일하는 것은 입을 위한 것이지만 그 식욕은 결코 줄어드는 법이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man's efforts are for his mouth, yet his appetite is never satisfied.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지혜로운 사람이 어리석은 사람보다 무엇을 더 가졌겠는가? 가난한 사람이 살아 있는 사람들 앞에서 어떻게 행동해야 할지 안다고 해서 얻을 것이 무엇이겠는가?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advantage has a wise man over a fool? What does a poor man gain by knowing how to conduct himself before others?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전도서 Ecclesiastes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눈으로 보는 것이 욕망으로 행하는 것보다 낫다. 그러나 이것 또한 허무하고 뜬구름 잡는 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Better what the eye sees than the roving of the appetite. This too is meaningless, a chasing after the wind.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