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좋은 이름이 좋은 향수보다 낫고 죽는 날이 태어나는 날보다 낫다.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good name is better than fine perfume, and the day of death better than the day of birth.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“어떻게 옛날이 지금보다 나은가?”라고 하지 마라. 그런 질문은 지혜롭지 못하다.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say, "Why were the old days better than these?" For it is not wise to ask such questions.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지혜는 유산처럼 좋은 것이다. 해를 보는 사람이라면 지혜의 덕을 보지 않는 사람이 없다.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Wisdom, like an inheritance, is a good thing and benefits those who see the sun.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돈이 방패막이가 되듯 지혜도 방패막이가 된다. 그러나 지혜를 깨우쳐 아는 지식이 더 뛰어난 이유는 지혜가 그것을 가진 사람에게 생명을 주기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Wisdom is a shelter as money is a shelter, but the advantage of knowledge is this: that wisdom preserves the life of its possessor.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하나님께서 하시는 일을 생각해 보아라. 하나님께서 구부리신 것을 누가 펼 수 있겠는가?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Consider what God has done: Who can straighten what he has made crooked?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잘되어 갈 때는 기뻐하고 고난의 때에는 생각하여라. 이 두 가지 다 하나님께서 만드신 것이다. 이는 사람으로 하여금 그의 미래에 대해 헤아려 알지 못하게 하시려는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times are good, be happy; but when times are bad, consider: God has made the one as well as the other. Therefore, a man cannot discover anything about his future.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나는 내 허무한 삶 가운데 이 두 가지를 다 보았다. 의인들이 자신의 의로움 가운데 망해 가는 것과 악인들이 자신의 악함 가운데 장수하는 것 말이다.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this meaningless life of mine I have seen both of these: a righteous man perishing in his righteousness, and a wicked man living long in his wickedness.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그러니 지나치게 의롭게 살려고 하지 말며 지나치게 지혜롭게도 살려고 하지 마라. 무엇 때문에 멸망을 자초하겠는가?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be overrighteous, neither be overwise -- why destroy yourself?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또 지나치게 악하게 살지도 말고 그렇다고 어리석게 살지도 마라. 무엇 때문에 때가 되기 전에 죽으려고 하는가?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be overwicked, and do not be a fool -- why die before your time?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하나를 붙잡되 다른 하나도 놓지 않는 게 좋다. 하나님을 경외하는 사람은 양극단을 피해야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is good to grasp the one and not let go of the other. The man who fears God will avoid all extremes.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지혜는 성안에 있는 열 명의 용사들보다 지혜로운 한 사람을 더 강하게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Wisdom makes one wise man more powerful than ten rulers in a city.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초상집에 가는 것이 잔칫집에 가는 것보다 낫다. 모든 사람은 죽게 돼 있으니 말이다. 살아 있는 사람은 이것을 명심해야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is better to go to a house of mourning than to go to a house of feasting, for death is the destiny of every man; the living should take this to heart.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선한 일만 하고 절대로 죄짓지 않는 의인은 세상에 없다.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 is not a righteous man on earth who does what is right and never sins.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사람들이 하는 모든 말에 신경 쓰지 마라. 그렇지 않으면 네 종이 너를 저주하는 말도 들릴지 모른다.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pay attention to every word people say, or you may hear your servant cursing you --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너 자신도 여러 번 남을 저주했던 것을 네 마음이 알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you know in your heart that many times you yourself have cursed others.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이 모든 것을 내가 지혜로 시험해 보고는 “내가 지혜로워지기로 결심했다”고 했으나 그것은 내 능력 밖이었다.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this I tested by wisdom and I said, "I am determined to be wise" -- but this was beyond me.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지혜라는 것이 그토록 멀고 길이를 알 수 없이 심오하니 누가 그것을 알겠는가?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Whatever wisdom may be, it is far off and most profound -- who can discover it?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그리하여 내가 마음을 바쳐 지혜와 사물의 이치를 알아내려고 살펴보고 연구해 악한 것이 얼마나 어리석은지 얼마나 바보스럽고 미련한지 알아보려고 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I turned my mind to understand, to investigate and to search out wisdom and the scheme of things and to understand the stupidity of wickedness and the madness of folly.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그러고 나서 내가 깨달은 것은 마음이 덫과 그물 같고 손이 사슬 같은 여자는 죽음보다 더 지독하다는 것이다. 하나님을 기쁘시게 하는 사람은 그런 여자에게서 피할 수 있다. 그러나 죄인은 사로잡힐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find more bitter than death the woman who is a snare, whose heart is a trap and whose hands are chains. The man who pleases God will escape her, but the sinner she will ensnare.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전도자가 말한다. “보라. 이것이 내가 깨달은 것이다. 내가 모든 이치를 알아내기 위해서 하나씩 하나씩 살펴보았지만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"Look," says the Teacher, "this is what I have discovered: "Adding one thing to another to discover the scheme of things --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도무지 알 수가 없다. 내 영혼이 계속 찾아보았지만 남자 가운데는 1,000명 가운데 한 명 그것을 알아낼 수 있을까 여자 가운데는 한 명도 없었다.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while I was still searching but not finding -- I found one upright man among a thousand, but not one upright woman among them all.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내가 깨우친 것은 오직 이것이다. 하나님께서는 사람을 바르게 만드셨지만 사람들은 온갖 짓을 다했다는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only have I found: God made mankind upright, but men have gone in search of many schemes."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슬픔이 웃음보다 나은 것은 슬픔 어린 얼굴이 그의 마음을 바로잡기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Sorrow is better than laughter, because a sad face is good for the heart.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지혜로운 사람의 마음은 초상집에 있지만 어리석은 사람의 마음은 잔칫집에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heart of the wise is in the house of mourning, but the heart of fools is in the house of pleasure.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지혜로운 사람의 꾸지람을 듣는 것이 어리석은 사람의 노래를 듣는 것보다 낫다.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is better to heed a wise man's rebuke than to listen to the song of fools.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어리석은 사람의 웃음은 솥 밑에서 가시나무 타는 소리 같으니 이것 또한 허무하다.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Like the crackling of thorns under the pot, so is the laughter of fools. This too is meaningless.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억압하는 것은 지혜로운 사람을 미치게 만들고 뇌물은 마음을 부패시킨다.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Extortion turns a wise man into a fool, and a bribe corrupts the heart.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일의 끝이 시작보다 낫고 인내하는 마음이 교만한 마음보다 낫다.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end of a matter is better than its beginning, and patience is better than pride.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너는 조급하게 분노하지 마라. 분노는 어리석은 사람의 가슴에 머무는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be quickly provoked in your spirit, for anger resides in the lap of fools.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