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이 모든 것을 생각하고 나서 결론을 내리기는 의인들과 지혜로운 사람들과 그들이 하는 일은 모두 하나님의 손에 달려 있고 그 누구도 자기 앞에 놓인 것이 사랑인지 미움인지 알지 못한다는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reflected on all this and concluded that the righteous and the wise and what they do are in God's hands, but no man knows whether love or hate awaits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무엇이든지 네 손으로 할 만한 일을 찾으면 온 힘을 다해 하여라. 네가 가게 될 무덤 속에는 일도, 계획도, 지식도, 지혜도 없기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your hand finds to do, do it with all your might, for in the grave, where you are going, there is neither working nor planning nor knowledge nor wisdom.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해 아래에서 또 다른 것을 보았는데 발빠르다고 경주에서 이기는 것이 아니고 강하다고 전쟁에서 승리하는 것도 아니며 지혜롭다고 먹을 것이 생기지 않고 총명하다고 재물이 생기지 않으며 배웠다고 총애를 받는 것도 아니다. 오직 그들 모두에게 때와 기회가 있을 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seen something else under the sun: The race is not to the swift or the battle to the strong, nor does food come to the wise or wealth to the brilliant or favor to the learned; but time and chance happen to them all.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게다가 사람은 자기 때가 언제인지 모른다. 촘촘한 그물에 물고기가 걸리는 것처럼, 올무에 새가 걸리는 것처럼 재앙이 갑자기 닥치면 사람들은 덫에 걸리는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no man knows when his hour will come: As fish are caught in a cruel net, or birds are taken in a snare, so men are trapped by evil times that fall unexpectedly upon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해 아래에서 이런 지혜를 보았는데 참 놀라웠다.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saw under the sun this example of wisdom that greatly impressed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사람이 조금밖에 살지 않는 작은 성이 있었다. 그런데 아주 대단한 왕이 대적해 와서 그 성을 둘러싸고 공격 태세를 갖추었다.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once a small city with only a few people in it. And a powerful king came against it, surrounded it and built huge siegeworks against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성에는 가난하지만 지혜로운 사람이 살고 있었는데 그가 자신의 지혜로 성을 구해냈다. 그러나 아무도 그 가난한 사람을 기억하지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lived in that city a man poor but wise, and he saved the city by his wisdom. But nobody remembered that poor man.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나는 “지혜가 힘보다 낫기는 한데 가난하면 무시만 당하고 말이 먹혀 들어가지 않는구나”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said, "Wisdom is better than strength." But the poor man's wisdom is despised, and his words are no longer heeded.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어리석은 사람의 외침보다는 지혜로운 사람들의 조용한 말에 더욱 귀 기울여야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quiet words of the wise are more to be heeded than the shouts of a ruler of fools.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지혜가 전쟁의 무기보다 낫다. 그러나 죄인 한 사람이 많은 좋은 것들을 망치게도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Wisdom is better than weapons of war, but one sinner destroys much good.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모든 사람 앞에 놓인 운명은 다 같다. 의인이나 악인이나 선한 사람이나 나쁜 사람이나 정결한 사람이나 부정한 사람이나 희생제물을 드리는 사람이나 드리지 않는 사람이나 다 마찬가지다. 선한 사람도 똑같고 나쁜 사람도 똑같고 맹세하는 사람도 똑같고 두려운 마음에 맹세하지 못하는 사람도 똑같다.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share a common destiny -- the righteous and the wicked, the good and the bad, the clean and the unclean, those who offer sacrifices and those who do not. As it is with the good man, so with the sinner; as it is with those who take oaths, so with those who are afraid to take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이것은 해 아래에서 일어나는 모든 일들 가운데 악한 것이다. 모든 사람의 운명이 다 같으니, 곧 사람들은 마음이 악으로 가득 차서 미친 듯이 살아가다가 결국 죽은 사람들에게로 돌아가는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evil in everything that happens under the sun: The same destiny overtakes all. The hearts of men, moreover, are full of evil and there is madness in their hearts while they live, and afterward they join the dead.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무엇이든 살아 있는 쪽에 끼어 있으면 소망이 있으니 비록 개라도 살아 있으면 죽은 사자보다 낫다.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is among the living has hope -- even a live dog is better off than a dead lion!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산 사람은 자기가 죽을 것을 알지만 죽은 사람은 아무것도 모른다. 죽은 사람들은 더 받을 상도 없고 그들에 대한 기억도 사라져 버린다.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living know that they will die, but the dead know nothing; they have no further reward, and even the memory of them is forgotten.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죽은 사람들에게는 사랑이나 미움이나 질투도 이제 사라져 버렸으니 해 아래에서 일어나는 어떤 일에도 그들이 참여할 수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love, their hate and their jealousy have long since vanished; never again will they have a part in anything that happens under the sun.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가서 기쁨으로 네 음식을 먹고 즐거운 마음으로 네 포도주를 마셔라. 하나님이 네 일을 기쁘게 받으셨으니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eat your food with gladness, and drink your wine with a joyful heart, for it is now that God favors what you do.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항상 흰옷을 입고 머리에는 기름을 발라라.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Always be clothed in white, and always anoint your head with oil.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허무한 생애 동안, 하나님께서 해 아래에서 네게 주신 허무한 일생 동안 네 사랑하는 아내와 즐겁게 살아라. 이것이 이생에서 네 몫이요 네가 해 아래에서 열심히 일한 것에 대한 몫이다.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Enjoy life with your wife, whom you love, all the days of this meaningless life that God has given you under the sun -- all your meaningless days. For this is your lot in life and in your toilsome labor under the sun.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