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4" d="100"/>
          <a:sy n="64" d="100"/>
        </p:scale>
        <p:origin x="4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007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노래들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아름다운</a:t>
            </a:r>
            <a:r>
              <a:rPr dirty="0"/>
              <a:t> </a:t>
            </a:r>
            <a:r>
              <a:rPr dirty="0" err="1"/>
              <a:t>노래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솔로몬의</a:t>
            </a:r>
            <a:r>
              <a:rPr dirty="0"/>
              <a:t> </a:t>
            </a:r>
            <a:r>
              <a:rPr dirty="0" err="1"/>
              <a:t>노래입니다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Solomon's Song of Songs.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245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땋은</a:t>
            </a:r>
            <a:r>
              <a:rPr dirty="0"/>
              <a:t> </a:t>
            </a:r>
            <a:r>
              <a:rPr dirty="0" err="1"/>
              <a:t>머리카락으로</a:t>
            </a:r>
            <a:r>
              <a:rPr dirty="0"/>
              <a:t> </a:t>
            </a:r>
            <a:r>
              <a:rPr dirty="0" err="1"/>
              <a:t>흘러내린</a:t>
            </a:r>
            <a:r>
              <a:rPr dirty="0"/>
              <a:t> </a:t>
            </a:r>
            <a:r>
              <a:rPr dirty="0" err="1"/>
              <a:t>그대의</a:t>
            </a:r>
            <a:r>
              <a:rPr dirty="0"/>
              <a:t> 두 </a:t>
            </a:r>
            <a:r>
              <a:rPr dirty="0" err="1"/>
              <a:t>뺨이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보석으로</a:t>
            </a:r>
            <a:r>
              <a:rPr dirty="0"/>
              <a:t> </a:t>
            </a:r>
            <a:r>
              <a:rPr dirty="0" err="1"/>
              <a:t>감은</a:t>
            </a:r>
            <a:r>
              <a:rPr dirty="0"/>
              <a:t> </a:t>
            </a: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목이</a:t>
            </a:r>
            <a:r>
              <a:rPr dirty="0"/>
              <a:t> </a:t>
            </a:r>
            <a:r>
              <a:rPr dirty="0" err="1"/>
              <a:t>너무도</a:t>
            </a:r>
            <a:r>
              <a:rPr dirty="0"/>
              <a:t> </a:t>
            </a:r>
            <a:r>
              <a:rPr dirty="0" err="1"/>
              <a:t>아름답네요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059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cheeks are beautiful with earrings,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neck with strings of jewels.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494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금으로</a:t>
            </a:r>
            <a:r>
              <a:rPr dirty="0"/>
              <a:t> </a:t>
            </a:r>
            <a:r>
              <a:rPr dirty="0" err="1"/>
              <a:t>엮어</a:t>
            </a:r>
            <a:r>
              <a:rPr dirty="0"/>
              <a:t> </a:t>
            </a:r>
            <a:r>
              <a:rPr dirty="0" err="1"/>
              <a:t>은으로</a:t>
            </a:r>
            <a:r>
              <a:rPr dirty="0"/>
              <a:t> </a:t>
            </a:r>
            <a:r>
              <a:rPr dirty="0" err="1"/>
              <a:t>장식한</a:t>
            </a:r>
            <a:r>
              <a:rPr dirty="0"/>
              <a:t> </a:t>
            </a:r>
            <a:r>
              <a:rPr dirty="0" err="1"/>
              <a:t>귀걸이를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그대에게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드리겠습니다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737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will make you earrings of gold,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studded with silver.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178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식탁에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계실</a:t>
            </a:r>
            <a:r>
              <a:rPr dirty="0"/>
              <a:t> 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나드</a:t>
            </a:r>
            <a:r>
              <a:rPr dirty="0"/>
              <a:t> </a:t>
            </a:r>
            <a:r>
              <a:rPr dirty="0" err="1"/>
              <a:t>향이</a:t>
            </a:r>
            <a:r>
              <a:rPr dirty="0"/>
              <a:t> </a:t>
            </a:r>
            <a:r>
              <a:rPr dirty="0" err="1"/>
              <a:t>향기를</a:t>
            </a:r>
            <a:r>
              <a:rPr dirty="0"/>
              <a:t> </a:t>
            </a:r>
            <a:r>
              <a:rPr dirty="0" err="1"/>
              <a:t>발했으니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6716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 king was at his table,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perfume spread its fragrance.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8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그분은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젖가슴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품은</a:t>
            </a:r>
            <a:r>
              <a:rPr dirty="0"/>
              <a:t> </a:t>
            </a:r>
            <a:r>
              <a:rPr dirty="0" err="1"/>
              <a:t>몰약</a:t>
            </a:r>
            <a:r>
              <a:rPr dirty="0"/>
              <a:t> </a:t>
            </a:r>
            <a:r>
              <a:rPr dirty="0" err="1"/>
              <a:t>주머니입니다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993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lover is to me a sachet of myrrh resting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between my breasts.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261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내 </a:t>
            </a:r>
            <a:r>
              <a:rPr dirty="0" err="1"/>
              <a:t>사랑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엔게디</a:t>
            </a:r>
            <a:r>
              <a:rPr dirty="0"/>
              <a:t> </a:t>
            </a:r>
            <a:r>
              <a:rPr dirty="0" err="1"/>
              <a:t>포도원의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한 </a:t>
            </a:r>
            <a:r>
              <a:rPr dirty="0" err="1"/>
              <a:t>송이</a:t>
            </a:r>
            <a:r>
              <a:rPr dirty="0"/>
              <a:t> </a:t>
            </a:r>
            <a:r>
              <a:rPr dirty="0" err="1"/>
              <a:t>고벨화입니다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081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lover is to me a cluster of henna blossoms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vineyards of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Gedi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961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내 </a:t>
            </a:r>
            <a:r>
              <a:rPr dirty="0" err="1"/>
              <a:t>사랑</a:t>
            </a:r>
            <a:r>
              <a:rPr dirty="0"/>
              <a:t>, </a:t>
            </a:r>
            <a:r>
              <a:rPr dirty="0" err="1"/>
              <a:t>그대가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아름다운지요</a:t>
            </a:r>
            <a:r>
              <a:rPr dirty="0"/>
              <a:t>! </a:t>
            </a:r>
            <a:r>
              <a:rPr dirty="0" err="1"/>
              <a:t>너무나</a:t>
            </a:r>
            <a:r>
              <a:rPr dirty="0"/>
              <a:t> </a:t>
            </a:r>
            <a:r>
              <a:rPr dirty="0" err="1"/>
              <a:t>아름다워요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눈은</a:t>
            </a:r>
            <a:r>
              <a:rPr dirty="0"/>
              <a:t> </a:t>
            </a:r>
            <a:r>
              <a:rPr dirty="0" err="1"/>
              <a:t>비둘기</a:t>
            </a:r>
            <a:r>
              <a:rPr dirty="0"/>
              <a:t> </a:t>
            </a:r>
            <a:r>
              <a:rPr dirty="0" err="1"/>
              <a:t>같네요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760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beautiful you are, my darling! Oh, how beautiful!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eyes are doves.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923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내 </a:t>
            </a:r>
            <a:r>
              <a:rPr dirty="0" err="1"/>
              <a:t>사랑이여</a:t>
            </a:r>
            <a:r>
              <a:rPr dirty="0"/>
              <a:t>, 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멋진지요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너무나</a:t>
            </a:r>
            <a:r>
              <a:rPr dirty="0"/>
              <a:t> </a:t>
            </a:r>
            <a:r>
              <a:rPr dirty="0" err="1"/>
              <a:t>준수한</a:t>
            </a:r>
            <a:r>
              <a:rPr dirty="0"/>
              <a:t> </a:t>
            </a:r>
            <a:r>
              <a:rPr dirty="0" err="1"/>
              <a:t>그대</a:t>
            </a:r>
            <a:r>
              <a:rPr dirty="0"/>
              <a:t>, </a:t>
            </a:r>
            <a:r>
              <a:rPr dirty="0" err="1"/>
              <a:t>푸른</a:t>
            </a:r>
            <a:r>
              <a:rPr dirty="0"/>
              <a:t> </a:t>
            </a:r>
            <a:r>
              <a:rPr dirty="0" err="1"/>
              <a:t>풀밭은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침대랍니다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420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handsome you are, my lover!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Oh, how charming! And our bed is verdant.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15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백향목은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기둥이며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잣나무는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서까래입니다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214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beams of our house are cedars;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our rafters are firs.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240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입술로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입 </a:t>
            </a:r>
            <a:r>
              <a:rPr dirty="0" err="1"/>
              <a:t>맞추게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사랑은</a:t>
            </a:r>
            <a:r>
              <a:rPr dirty="0"/>
              <a:t> </a:t>
            </a:r>
            <a:r>
              <a:rPr dirty="0" err="1"/>
              <a:t>포도주보다</a:t>
            </a:r>
            <a:r>
              <a:rPr dirty="0"/>
              <a:t> 더 </a:t>
            </a:r>
            <a:r>
              <a:rPr dirty="0" err="1"/>
              <a:t>달콤합니다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804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him kiss me with the kisses of his mouth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your love is more delightful than wine.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276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당신에게서</a:t>
            </a:r>
            <a:r>
              <a:rPr dirty="0"/>
              <a:t> </a:t>
            </a:r>
            <a:r>
              <a:rPr dirty="0" err="1"/>
              <a:t>풍겨나는</a:t>
            </a:r>
            <a:r>
              <a:rPr dirty="0"/>
              <a:t> </a:t>
            </a:r>
            <a:r>
              <a:rPr dirty="0" err="1"/>
              <a:t>감미로운</a:t>
            </a:r>
            <a:r>
              <a:rPr dirty="0"/>
              <a:t> 그 </a:t>
            </a:r>
            <a:r>
              <a:rPr dirty="0" err="1"/>
              <a:t>향기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향수</a:t>
            </a:r>
            <a:r>
              <a:rPr dirty="0"/>
              <a:t> </a:t>
            </a:r>
            <a:r>
              <a:rPr dirty="0" err="1"/>
              <a:t>같아</a:t>
            </a:r>
            <a:r>
              <a:rPr dirty="0"/>
              <a:t>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여인들이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사랑할</a:t>
            </a:r>
            <a:r>
              <a:rPr dirty="0"/>
              <a:t> </a:t>
            </a:r>
            <a:r>
              <a:rPr dirty="0" err="1"/>
              <a:t>수밖에</a:t>
            </a:r>
            <a:r>
              <a:rPr dirty="0"/>
              <a:t> </a:t>
            </a:r>
            <a:r>
              <a:rPr dirty="0" err="1"/>
              <a:t>없어요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76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Pleasing is the fragrance of your perfumes;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name is like perfume poured out. No wonder the maidens love 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553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데려가</a:t>
            </a:r>
            <a:r>
              <a:rPr dirty="0"/>
              <a:t> </a:t>
            </a:r>
            <a:r>
              <a:rPr dirty="0" err="1"/>
              <a:t>주세요</a:t>
            </a:r>
            <a:r>
              <a:rPr dirty="0"/>
              <a:t>. </a:t>
            </a:r>
            <a:r>
              <a:rPr dirty="0" err="1"/>
              <a:t>조금만</a:t>
            </a:r>
            <a:r>
              <a:rPr dirty="0"/>
              <a:t> 더 </a:t>
            </a:r>
            <a:r>
              <a:rPr dirty="0" err="1"/>
              <a:t>서둘러</a:t>
            </a:r>
            <a:r>
              <a:rPr dirty="0"/>
              <a:t> </a:t>
            </a:r>
            <a:r>
              <a:rPr dirty="0" err="1"/>
              <a:t>주세요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침실로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주세요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즐거워하며</a:t>
            </a:r>
            <a:r>
              <a:rPr dirty="0"/>
              <a:t> </a:t>
            </a:r>
            <a:r>
              <a:rPr dirty="0" err="1"/>
              <a:t>그대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기뻐할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포도주보다</a:t>
            </a:r>
            <a:r>
              <a:rPr dirty="0"/>
              <a:t> 더 </a:t>
            </a:r>
            <a:r>
              <a:rPr dirty="0" err="1"/>
              <a:t>달콤한</a:t>
            </a:r>
            <a:r>
              <a:rPr dirty="0"/>
              <a:t> </a:t>
            </a: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기억할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여인들이</a:t>
            </a:r>
            <a:r>
              <a:rPr dirty="0"/>
              <a:t> </a:t>
            </a:r>
            <a:r>
              <a:rPr dirty="0" err="1"/>
              <a:t>그대를</a:t>
            </a:r>
            <a:r>
              <a:rPr dirty="0"/>
              <a:t> </a:t>
            </a:r>
            <a:r>
              <a:rPr dirty="0" err="1"/>
              <a:t>사랑함이</a:t>
            </a:r>
            <a:r>
              <a:rPr dirty="0"/>
              <a:t> </a:t>
            </a:r>
            <a:r>
              <a:rPr dirty="0" err="1"/>
              <a:t>당연합니다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85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me away with you -- let us hurry! Let the king bring me into his chambers.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rejoice and delight in you; we will praise your love more than wine.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right they are to adore you!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333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비록</a:t>
            </a:r>
            <a:r>
              <a:rPr dirty="0"/>
              <a:t> 내 </a:t>
            </a:r>
            <a:r>
              <a:rPr dirty="0" err="1"/>
              <a:t>살결은</a:t>
            </a:r>
            <a:r>
              <a:rPr dirty="0"/>
              <a:t> </a:t>
            </a:r>
            <a:r>
              <a:rPr dirty="0" err="1"/>
              <a:t>검지만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사랑스럽답니다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딸들이여</a:t>
            </a:r>
            <a:r>
              <a:rPr dirty="0"/>
              <a:t>, </a:t>
            </a:r>
            <a:r>
              <a:rPr dirty="0" err="1"/>
              <a:t>비록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게달의</a:t>
            </a:r>
            <a:r>
              <a:rPr dirty="0"/>
              <a:t> </a:t>
            </a:r>
            <a:r>
              <a:rPr dirty="0" err="1"/>
              <a:t>장막처럼</a:t>
            </a:r>
            <a:r>
              <a:rPr dirty="0"/>
              <a:t> </a:t>
            </a:r>
            <a:r>
              <a:rPr dirty="0" err="1"/>
              <a:t>검다</a:t>
            </a:r>
            <a:r>
              <a:rPr dirty="0"/>
              <a:t> </a:t>
            </a:r>
            <a:r>
              <a:rPr dirty="0" err="1"/>
              <a:t>해도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솔로몬의</a:t>
            </a:r>
            <a:r>
              <a:rPr dirty="0"/>
              <a:t> </a:t>
            </a:r>
            <a:r>
              <a:rPr dirty="0" err="1"/>
              <a:t>휘장처럼</a:t>
            </a:r>
            <a:r>
              <a:rPr dirty="0"/>
              <a:t> </a:t>
            </a:r>
            <a:r>
              <a:rPr dirty="0" err="1"/>
              <a:t>아름답습니다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714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Dark am I, yet lovely, O daughters of Jerusalem,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dark like the tents of </a:t>
            </a:r>
            <a:r>
              <a:rPr dirty="0" err="1"/>
              <a:t>Kedar</a:t>
            </a:r>
            <a:r>
              <a:rPr dirty="0"/>
              <a:t>, like the tent curtains of Solomon.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55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햇볕에</a:t>
            </a:r>
            <a:r>
              <a:rPr dirty="0"/>
              <a:t> </a:t>
            </a:r>
            <a:r>
              <a:rPr dirty="0" err="1"/>
              <a:t>그을려</a:t>
            </a:r>
            <a:r>
              <a:rPr dirty="0"/>
              <a:t> </a:t>
            </a:r>
            <a:r>
              <a:rPr dirty="0" err="1"/>
              <a:t>검다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업신여기지는</a:t>
            </a:r>
            <a:r>
              <a:rPr dirty="0"/>
              <a:t> </a:t>
            </a:r>
            <a:r>
              <a:rPr dirty="0" err="1"/>
              <a:t>마세요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오빠들의</a:t>
            </a:r>
            <a:r>
              <a:rPr dirty="0"/>
              <a:t> </a:t>
            </a:r>
            <a:r>
              <a:rPr dirty="0" err="1"/>
              <a:t>성화에</a:t>
            </a:r>
            <a:r>
              <a:rPr dirty="0"/>
              <a:t> 못 </a:t>
            </a:r>
            <a:r>
              <a:rPr dirty="0" err="1"/>
              <a:t>이겨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포도원을</a:t>
            </a:r>
            <a:r>
              <a:rPr dirty="0"/>
              <a:t> </a:t>
            </a:r>
            <a:r>
              <a:rPr dirty="0" err="1"/>
              <a:t>돌보느라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정작</a:t>
            </a:r>
            <a:r>
              <a:rPr dirty="0"/>
              <a:t> 내 </a:t>
            </a:r>
            <a:r>
              <a:rPr dirty="0" err="1"/>
              <a:t>포도원은</a:t>
            </a:r>
            <a:r>
              <a:rPr dirty="0"/>
              <a:t> </a:t>
            </a:r>
            <a:r>
              <a:rPr dirty="0" err="1"/>
              <a:t>돌보지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것이랍니다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03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stare at me because I am dark, because I am darkened by the sun.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mother's sons were angry with me and made me take care of the vineyards;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own vineyard I have neglected.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131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내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그대여</a:t>
            </a:r>
            <a:r>
              <a:rPr dirty="0"/>
              <a:t>,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주세요</a:t>
            </a:r>
            <a:r>
              <a:rPr dirty="0"/>
              <a:t>.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당신의</a:t>
            </a:r>
            <a:r>
              <a:rPr dirty="0"/>
              <a:t> 양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어디에서</a:t>
            </a:r>
            <a:r>
              <a:rPr dirty="0"/>
              <a:t> </a:t>
            </a:r>
            <a:r>
              <a:rPr dirty="0" err="1"/>
              <a:t>먹이시는지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 err="1"/>
              <a:t>한낮에는</a:t>
            </a:r>
            <a:r>
              <a:rPr dirty="0"/>
              <a:t> </a:t>
            </a:r>
            <a:r>
              <a:rPr dirty="0" err="1"/>
              <a:t>어디에서</a:t>
            </a:r>
            <a:r>
              <a:rPr dirty="0"/>
              <a:t> </a:t>
            </a:r>
            <a:r>
              <a:rPr dirty="0" err="1"/>
              <a:t>쉬게</a:t>
            </a:r>
            <a:r>
              <a:rPr dirty="0"/>
              <a:t> </a:t>
            </a:r>
            <a:r>
              <a:rPr dirty="0" err="1"/>
              <a:t>하시는지</a:t>
            </a:r>
            <a:r>
              <a:rPr dirty="0"/>
              <a:t>.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왜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이리저리</a:t>
            </a:r>
            <a:r>
              <a:rPr dirty="0"/>
              <a:t> </a:t>
            </a:r>
            <a:r>
              <a:rPr dirty="0" err="1"/>
              <a:t>헤매며</a:t>
            </a:r>
            <a:r>
              <a:rPr lang="en-US" altLang="ko-KR" dirty="0"/>
              <a:t> </a:t>
            </a: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친구들의</a:t>
            </a:r>
            <a:r>
              <a:rPr dirty="0"/>
              <a:t> 양 떼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그대를</a:t>
            </a:r>
            <a:r>
              <a:rPr dirty="0"/>
              <a:t> </a:t>
            </a:r>
            <a:r>
              <a:rPr dirty="0" err="1"/>
              <a:t>찾게</a:t>
            </a:r>
            <a:r>
              <a:rPr dirty="0"/>
              <a:t> </a:t>
            </a:r>
            <a:r>
              <a:rPr dirty="0" err="1"/>
              <a:t>하시나요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42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Tell me, you whom I love, where you graze your flock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where you rest your sheep at midday.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should I be like a veiled woman beside the flocks of your friends?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16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아름다운</a:t>
            </a:r>
            <a:r>
              <a:rPr dirty="0"/>
              <a:t> </a:t>
            </a:r>
            <a:r>
              <a:rPr dirty="0" err="1"/>
              <a:t>여인이여</a:t>
            </a:r>
            <a:r>
              <a:rPr dirty="0"/>
              <a:t>,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그대가</a:t>
            </a:r>
            <a:r>
              <a:rPr dirty="0"/>
              <a:t> </a:t>
            </a:r>
            <a:r>
              <a:rPr dirty="0" err="1"/>
              <a:t>모른다면</a:t>
            </a:r>
            <a:r>
              <a:rPr dirty="0"/>
              <a:t> 양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따라가</a:t>
            </a:r>
            <a:r>
              <a:rPr dirty="0"/>
              <a:t> </a:t>
            </a:r>
            <a:r>
              <a:rPr dirty="0" err="1"/>
              <a:t>보세요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목자의</a:t>
            </a:r>
            <a:r>
              <a:rPr dirty="0"/>
              <a:t> </a:t>
            </a:r>
            <a:r>
              <a:rPr dirty="0" err="1"/>
              <a:t>천막</a:t>
            </a:r>
            <a:r>
              <a:rPr dirty="0"/>
              <a:t> </a:t>
            </a:r>
            <a:r>
              <a:rPr dirty="0" err="1"/>
              <a:t>곁에서</a:t>
            </a:r>
            <a:r>
              <a:rPr dirty="0"/>
              <a:t> </a:t>
            </a: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염소를</a:t>
            </a:r>
            <a:r>
              <a:rPr dirty="0"/>
              <a:t> </a:t>
            </a:r>
            <a:r>
              <a:rPr dirty="0" err="1"/>
              <a:t>먹이며</a:t>
            </a:r>
            <a:r>
              <a:rPr dirty="0"/>
              <a:t> </a:t>
            </a:r>
            <a:r>
              <a:rPr dirty="0" err="1"/>
              <a:t>기다려</a:t>
            </a:r>
            <a:r>
              <a:rPr dirty="0"/>
              <a:t> </a:t>
            </a:r>
            <a:r>
              <a:rPr dirty="0" err="1"/>
              <a:t>보세요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25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do not know, most beautiful of women,</a:t>
            </a:r>
            <a:r>
              <a:rPr lang="en-US" altLang="ko-KR" dirty="0"/>
              <a:t> </a:t>
            </a:r>
            <a:r>
              <a:rPr dirty="0"/>
              <a:t>follow the tracks of the sheep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graze your young goats by the tents of</a:t>
            </a:r>
            <a:r>
              <a:rPr lang="en-US" altLang="ko-KR" dirty="0"/>
              <a:t> </a:t>
            </a:r>
            <a:r>
              <a:rPr dirty="0"/>
              <a:t>the shepherds.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 사랑이여, 바로의 전차를 끌고 달리는 말들에 그대를 비유할까요.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939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liken you, my darling,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a mare harnessed to one of the chariots of Pharaoh.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800</Words>
  <Application>Microsoft Office PowerPoint</Application>
  <PresentationFormat>와이드스크린</PresentationFormat>
  <Paragraphs>91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hong</cp:lastModifiedBy>
  <cp:revision>132</cp:revision>
  <dcterms:created xsi:type="dcterms:W3CDTF">2019-02-17T10:11:46Z</dcterms:created>
  <dcterms:modified xsi:type="dcterms:W3CDTF">2022-09-14T03:27:30Z</dcterms:modified>
</cp:coreProperties>
</file>