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밤마다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침상에서</a:t>
            </a:r>
            <a:r>
              <a:rPr dirty="0"/>
              <a:t> 내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8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night long on my bed I looked for the one my heart loves;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for him but did not find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기둥은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, </a:t>
            </a:r>
            <a:r>
              <a:rPr dirty="0" err="1"/>
              <a:t>바닥은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만들어졌고</a:t>
            </a:r>
            <a:r>
              <a:rPr lang="en-US" altLang="ko-KR" dirty="0"/>
              <a:t> </a:t>
            </a:r>
            <a:r>
              <a:rPr dirty="0" err="1"/>
              <a:t>자리에는</a:t>
            </a:r>
            <a:r>
              <a:rPr dirty="0"/>
              <a:t> </a:t>
            </a:r>
            <a:r>
              <a:rPr dirty="0" err="1"/>
              <a:t>자줏빛</a:t>
            </a:r>
            <a:r>
              <a:rPr dirty="0"/>
              <a:t> </a:t>
            </a:r>
            <a:r>
              <a:rPr dirty="0" err="1"/>
              <a:t>덮개가</a:t>
            </a:r>
            <a:r>
              <a:rPr dirty="0"/>
              <a:t> </a:t>
            </a:r>
            <a:r>
              <a:rPr dirty="0" err="1"/>
              <a:t>깔렸습니다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/>
              <a:t> </a:t>
            </a:r>
            <a:r>
              <a:rPr dirty="0" err="1"/>
              <a:t>안은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장식으로</a:t>
            </a:r>
            <a:r>
              <a:rPr dirty="0"/>
              <a:t> </a:t>
            </a:r>
            <a:r>
              <a:rPr dirty="0" err="1"/>
              <a:t>채워졌습니다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8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posts he made of silver, its base of gold.</a:t>
            </a:r>
            <a:r>
              <a:rPr lang="en-US" altLang="ko-KR" dirty="0"/>
              <a:t> </a:t>
            </a:r>
            <a:r>
              <a:rPr dirty="0"/>
              <a:t>Its seat was upholstered with purple,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interior lovingly inlaid by the daughters of Jerusalem.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9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딸들이여</a:t>
            </a:r>
            <a:r>
              <a:rPr dirty="0"/>
              <a:t>, 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나오세요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결혼식</a:t>
            </a:r>
            <a:r>
              <a:rPr dirty="0"/>
              <a:t> 날,</a:t>
            </a:r>
            <a:r>
              <a:rPr lang="en-US" altLang="ko-KR"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뛰시던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어머니께서</a:t>
            </a:r>
            <a:r>
              <a:rPr dirty="0"/>
              <a:t> </a:t>
            </a:r>
            <a:r>
              <a:rPr dirty="0" err="1"/>
              <a:t>씌워</a:t>
            </a:r>
            <a:r>
              <a:rPr dirty="0"/>
              <a:t> 준 </a:t>
            </a:r>
            <a:r>
              <a:rPr dirty="0" err="1"/>
              <a:t>왕관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보세요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out, you daughters of Zion, and look at King Solomon wearing the crown,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crown with which his mother crowned him on the day of his wedding,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day his heart rejoiced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길거리로</a:t>
            </a:r>
            <a:r>
              <a:rPr dirty="0"/>
              <a:t>, </a:t>
            </a:r>
            <a:r>
              <a:rPr dirty="0" err="1"/>
              <a:t>광장으로</a:t>
            </a:r>
            <a:r>
              <a:rPr dirty="0"/>
              <a:t> </a:t>
            </a:r>
            <a:r>
              <a:rPr dirty="0" err="1"/>
              <a:t>나가봅니다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찾아봅니다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찾아도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0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get up now and go about the city, through its streets and squares;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search for the one my heart loves. So I looked for him but did not find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성안을</a:t>
            </a:r>
            <a:r>
              <a:rPr dirty="0"/>
              <a:t> </a:t>
            </a:r>
            <a:r>
              <a:rPr dirty="0" err="1"/>
              <a:t>순찰하는</a:t>
            </a:r>
            <a:r>
              <a:rPr dirty="0"/>
              <a:t> </a:t>
            </a:r>
            <a:r>
              <a:rPr dirty="0" err="1"/>
              <a:t>파수꾼들을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묻습니다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못 </a:t>
            </a:r>
            <a:r>
              <a:rPr dirty="0" err="1"/>
              <a:t>보셨나요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4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watchmen found me as they made their rounds in the city.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seen the one my heart loves?"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88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지나치자마자</a:t>
            </a:r>
            <a:r>
              <a:rPr dirty="0"/>
              <a:t> 내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만났습니다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놓칠세라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꼭 </a:t>
            </a:r>
            <a:r>
              <a:rPr dirty="0" err="1"/>
              <a:t>붙들고는</a:t>
            </a:r>
            <a:r>
              <a:rPr dirty="0"/>
              <a:t> 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어머니께서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가지신</a:t>
            </a:r>
            <a:r>
              <a:rPr dirty="0"/>
              <a:t> 그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들어갔답니다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Scarcely had I passed them when I found the one my heart loves.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held him and would not let him go till I had brought him to my mother's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room of the one who conceived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6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딸들이여</a:t>
            </a:r>
            <a:r>
              <a:rPr dirty="0"/>
              <a:t>, </a:t>
            </a:r>
            <a:r>
              <a:rPr dirty="0" err="1"/>
              <a:t>노루를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들사슴을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부탁합니다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원하기</a:t>
            </a:r>
            <a:r>
              <a:rPr dirty="0"/>
              <a:t> </a:t>
            </a:r>
            <a:r>
              <a:rPr dirty="0" err="1"/>
              <a:t>전까지는</a:t>
            </a:r>
            <a:r>
              <a:rPr dirty="0"/>
              <a:t> 내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일으키지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깨우지</a:t>
            </a:r>
            <a:r>
              <a:rPr dirty="0"/>
              <a:t> </a:t>
            </a:r>
            <a:r>
              <a:rPr dirty="0" err="1"/>
              <a:t>마세요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Daughters of Jerusalem, I charge you by the gazelles and by the does of the field: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arouse or awaken love until it so desires.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7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기둥처럼</a:t>
            </a:r>
            <a:r>
              <a:rPr dirty="0"/>
              <a:t> </a:t>
            </a:r>
            <a:r>
              <a:rPr dirty="0" err="1"/>
              <a:t>올라가듯이</a:t>
            </a:r>
            <a:r>
              <a:rPr dirty="0"/>
              <a:t> </a:t>
            </a:r>
            <a:r>
              <a:rPr dirty="0" err="1"/>
              <a:t>상인들이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향품들로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몰약과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유향의</a:t>
            </a:r>
            <a:r>
              <a:rPr dirty="0"/>
              <a:t> </a:t>
            </a:r>
            <a:r>
              <a:rPr dirty="0" err="1"/>
              <a:t>향기를</a:t>
            </a:r>
            <a:r>
              <a:rPr dirty="0"/>
              <a:t> </a:t>
            </a:r>
            <a:r>
              <a:rPr dirty="0" err="1"/>
              <a:t>흩날리며</a:t>
            </a:r>
            <a:r>
              <a:rPr dirty="0"/>
              <a:t> 저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들에서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2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this coming up from the desert like a column of smoke,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perfumed with myrrh and incense made from all the spices of the merchant?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57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보세요</a:t>
            </a:r>
            <a:r>
              <a:rPr dirty="0"/>
              <a:t>! </a:t>
            </a:r>
            <a:r>
              <a:rPr dirty="0" err="1"/>
              <a:t>솔로몬께서</a:t>
            </a:r>
            <a:r>
              <a:rPr dirty="0"/>
              <a:t> </a:t>
            </a:r>
            <a:r>
              <a:rPr dirty="0" err="1"/>
              <a:t>타신</a:t>
            </a:r>
            <a:r>
              <a:rPr dirty="0"/>
              <a:t> </a:t>
            </a:r>
            <a:r>
              <a:rPr dirty="0" err="1"/>
              <a:t>가마입니다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60명의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전사들이</a:t>
            </a:r>
            <a:r>
              <a:rPr dirty="0"/>
              <a:t> </a:t>
            </a:r>
            <a:r>
              <a:rPr dirty="0" err="1"/>
              <a:t>호위하고</a:t>
            </a:r>
            <a:r>
              <a:rPr dirty="0"/>
              <a:t> </a:t>
            </a:r>
            <a:r>
              <a:rPr dirty="0" err="1"/>
              <a:t>있네요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9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Look! It is Solomon's carriage, escorted by sixty warriors,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noblest of Israel,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7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쥔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전장의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용사들입니다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한밤의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습격도</a:t>
            </a:r>
            <a:r>
              <a:rPr dirty="0"/>
              <a:t> </a:t>
            </a:r>
            <a:r>
              <a:rPr dirty="0" err="1"/>
              <a:t>물리칠</a:t>
            </a:r>
            <a:r>
              <a:rPr dirty="0"/>
              <a:t> </a:t>
            </a:r>
            <a:r>
              <a:rPr dirty="0" err="1"/>
              <a:t>대비를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2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wearing the sword, all experienced in battle,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with his sword at his side, prepared for the terrors of the night.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그 </a:t>
            </a:r>
            <a:r>
              <a:rPr dirty="0" err="1"/>
              <a:t>가마를</a:t>
            </a:r>
            <a:r>
              <a:rPr dirty="0"/>
              <a:t> </a:t>
            </a:r>
            <a:r>
              <a:rPr dirty="0" err="1"/>
              <a:t>만드셨습니다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2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Solomon made for himself the carriage;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it of wood from Lebanon.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632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129</cp:revision>
  <dcterms:created xsi:type="dcterms:W3CDTF">2019-02-17T10:11:46Z</dcterms:created>
  <dcterms:modified xsi:type="dcterms:W3CDTF">2022-09-14T03:37:04Z</dcterms:modified>
</cp:coreProperties>
</file>