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043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그대여</a:t>
            </a:r>
            <a:r>
              <a:rPr dirty="0"/>
              <a:t>,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아름다운지요</a:t>
            </a:r>
            <a:r>
              <a:rPr dirty="0"/>
              <a:t>!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아름다워요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베일</a:t>
            </a:r>
            <a:r>
              <a:rPr dirty="0"/>
              <a:t> </a:t>
            </a:r>
            <a:r>
              <a:rPr dirty="0" err="1"/>
              <a:t>너머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비둘기</a:t>
            </a:r>
            <a:r>
              <a:rPr dirty="0"/>
              <a:t> </a:t>
            </a:r>
            <a:r>
              <a:rPr dirty="0" err="1"/>
              <a:t>같군요</a:t>
            </a:r>
            <a:r>
              <a:rPr dirty="0"/>
              <a:t>.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머리칼은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내려오는</a:t>
            </a:r>
            <a:r>
              <a:rPr dirty="0"/>
              <a:t> </a:t>
            </a:r>
            <a:r>
              <a:rPr dirty="0" err="1"/>
              <a:t>염소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같네요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92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beautiful you are, my darling! Oh, how beautiful!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eyes behind your veil are doves.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hair is like a flock of goats descending from Mount Gilead.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32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내 </a:t>
            </a:r>
            <a:r>
              <a:rPr dirty="0" err="1"/>
              <a:t>누이여</a:t>
            </a:r>
            <a:r>
              <a:rPr dirty="0"/>
              <a:t>, 내 </a:t>
            </a:r>
            <a:r>
              <a:rPr dirty="0" err="1"/>
              <a:t>신부여</a:t>
            </a:r>
            <a:r>
              <a:rPr dirty="0"/>
              <a:t>,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달콤한지요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포도주보다도</a:t>
            </a:r>
            <a:r>
              <a:rPr dirty="0"/>
              <a:t> </a:t>
            </a:r>
            <a:r>
              <a:rPr dirty="0" err="1"/>
              <a:t>감미롭고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향기는</a:t>
            </a:r>
            <a:r>
              <a:rPr dirty="0"/>
              <a:t> 그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향내와도</a:t>
            </a:r>
            <a:r>
              <a:rPr dirty="0"/>
              <a:t> </a:t>
            </a:r>
            <a:r>
              <a:rPr dirty="0" err="1"/>
              <a:t>비교할</a:t>
            </a:r>
            <a:r>
              <a:rPr dirty="0"/>
              <a:t> 수 </a:t>
            </a:r>
            <a:r>
              <a:rPr dirty="0" err="1"/>
              <a:t>없네요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2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delightful is your love, my sister, my bride!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pleasing is your love than wine,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fragrance of your perfume than any spice!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신부여</a:t>
            </a:r>
            <a:r>
              <a:rPr dirty="0"/>
              <a:t>,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입술에서는</a:t>
            </a:r>
            <a:r>
              <a:rPr dirty="0"/>
              <a:t> </a:t>
            </a:r>
            <a:r>
              <a:rPr dirty="0" err="1"/>
              <a:t>꿀송이가</a:t>
            </a:r>
            <a:r>
              <a:rPr dirty="0"/>
              <a:t> </a:t>
            </a:r>
            <a:r>
              <a:rPr dirty="0" err="1"/>
              <a:t>흘러나오고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혀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맺혀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느껴집니다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옷의</a:t>
            </a:r>
            <a:r>
              <a:rPr dirty="0"/>
              <a:t> </a:t>
            </a:r>
            <a:r>
              <a:rPr dirty="0" err="1"/>
              <a:t>향기는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향기</a:t>
            </a:r>
            <a:r>
              <a:rPr dirty="0"/>
              <a:t> </a:t>
            </a:r>
            <a:r>
              <a:rPr dirty="0" err="1"/>
              <a:t>같네요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52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lips drop sweetness as the honeycomb, my bride;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milk and honey are under your tongue.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fragrance of your garments is like that of Lebanon.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6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</a:t>
            </a:r>
            <a:r>
              <a:rPr dirty="0" err="1"/>
              <a:t>누이여</a:t>
            </a:r>
            <a:r>
              <a:rPr dirty="0"/>
              <a:t>, 내 </a:t>
            </a:r>
            <a:r>
              <a:rPr dirty="0" err="1"/>
              <a:t>신부여</a:t>
            </a:r>
            <a:r>
              <a:rPr dirty="0"/>
              <a:t>,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잠가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정원입니다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닫아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우물이며</a:t>
            </a:r>
            <a:r>
              <a:rPr dirty="0"/>
              <a:t> </a:t>
            </a:r>
            <a:r>
              <a:rPr dirty="0" err="1"/>
              <a:t>봉해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샘물입니다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4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 garden locked up, my sister, my bride;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 spring enclosed, a sealed fountain.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5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당신에게서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석류나무와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탐스러운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과일</a:t>
            </a:r>
            <a:r>
              <a:rPr dirty="0"/>
              <a:t>, </a:t>
            </a:r>
            <a:r>
              <a:rPr dirty="0" err="1"/>
              <a:t>고벨화</a:t>
            </a:r>
            <a:r>
              <a:rPr dirty="0"/>
              <a:t>, </a:t>
            </a:r>
            <a:r>
              <a:rPr dirty="0" err="1"/>
              <a:t>나드초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2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plants are an orchard of pomegranates with choice fruits,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henna and nard,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11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나드</a:t>
            </a:r>
            <a:r>
              <a:rPr dirty="0"/>
              <a:t>, </a:t>
            </a:r>
            <a:r>
              <a:rPr dirty="0" err="1"/>
              <a:t>번홍화</a:t>
            </a:r>
            <a:r>
              <a:rPr dirty="0"/>
              <a:t>, </a:t>
            </a:r>
            <a:r>
              <a:rPr dirty="0" err="1"/>
              <a:t>창포</a:t>
            </a:r>
            <a:r>
              <a:rPr dirty="0"/>
              <a:t>, </a:t>
            </a:r>
            <a:r>
              <a:rPr dirty="0" err="1"/>
              <a:t>계수와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향나무들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몰약</a:t>
            </a:r>
            <a:r>
              <a:rPr dirty="0"/>
              <a:t>, </a:t>
            </a:r>
            <a:r>
              <a:rPr dirty="0" err="1"/>
              <a:t>침향과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향품들입니다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7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nard and saffron, calamus and cinnamon,</a:t>
            </a:r>
            <a:r>
              <a:rPr lang="en-US" altLang="ko-KR" dirty="0"/>
              <a:t> </a:t>
            </a:r>
            <a:r>
              <a:rPr dirty="0"/>
              <a:t>with every kind of incense tree,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myrrh and aloes and all the finest spices.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동산에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샘, </a:t>
            </a:r>
            <a:r>
              <a:rPr dirty="0" err="1"/>
              <a:t>솟아나는</a:t>
            </a:r>
            <a:r>
              <a:rPr dirty="0"/>
              <a:t> </a:t>
            </a:r>
            <a:r>
              <a:rPr dirty="0" err="1"/>
              <a:t>우물이며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레바논에서</a:t>
            </a:r>
            <a:r>
              <a:rPr dirty="0"/>
              <a:t> </a:t>
            </a:r>
            <a:r>
              <a:rPr dirty="0" err="1"/>
              <a:t>흘러나는</a:t>
            </a:r>
            <a:r>
              <a:rPr dirty="0"/>
              <a:t> </a:t>
            </a:r>
            <a:r>
              <a:rPr dirty="0" err="1"/>
              <a:t>시냇물입니다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1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 garden fountain,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well of flowing water streaming down from Lebanon.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북풍아</a:t>
            </a:r>
            <a:r>
              <a:rPr dirty="0"/>
              <a:t>, </a:t>
            </a:r>
            <a:r>
              <a:rPr dirty="0" err="1"/>
              <a:t>일어라</a:t>
            </a:r>
            <a:r>
              <a:rPr dirty="0"/>
              <a:t>! </a:t>
            </a:r>
            <a:r>
              <a:rPr dirty="0" err="1"/>
              <a:t>남풍아</a:t>
            </a:r>
            <a:r>
              <a:rPr dirty="0"/>
              <a:t>, </a:t>
            </a:r>
            <a:r>
              <a:rPr dirty="0" err="1"/>
              <a:t>불어라</a:t>
            </a:r>
            <a:r>
              <a:rPr dirty="0"/>
              <a:t>! 내 </a:t>
            </a:r>
            <a:r>
              <a:rPr dirty="0" err="1"/>
              <a:t>동산에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주렴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멀리까지</a:t>
            </a:r>
            <a:r>
              <a:rPr dirty="0"/>
              <a:t> </a:t>
            </a:r>
            <a:r>
              <a:rPr dirty="0" err="1"/>
              <a:t>퍼지도록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동산에</a:t>
            </a:r>
            <a:r>
              <a:rPr dirty="0"/>
              <a:t> </a:t>
            </a:r>
            <a:r>
              <a:rPr dirty="0" err="1"/>
              <a:t>찾아와</a:t>
            </a:r>
            <a:r>
              <a:rPr dirty="0"/>
              <a:t> </a:t>
            </a:r>
            <a:r>
              <a:rPr dirty="0" err="1"/>
              <a:t>탐스러운</a:t>
            </a:r>
            <a:r>
              <a:rPr dirty="0"/>
              <a:t> </a:t>
            </a:r>
            <a:r>
              <a:rPr dirty="0" err="1"/>
              <a:t>과일을</a:t>
            </a:r>
            <a:r>
              <a:rPr dirty="0"/>
              <a:t> </a:t>
            </a:r>
            <a:r>
              <a:rPr dirty="0" err="1"/>
              <a:t>드시도록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8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Awake, north wind, and come, south wind! Blow on my garden,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its fragrance may spread abroad.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</a:t>
            </a:r>
            <a:r>
              <a:rPr dirty="0"/>
              <a:t>my lover come into </a:t>
            </a:r>
            <a:r>
              <a:t>his garden</a:t>
            </a:r>
            <a:r>
              <a:rPr lang="en-US" altLang="ko-KR"/>
              <a:t> </a:t>
            </a:r>
            <a:r>
              <a:t>and </a:t>
            </a:r>
            <a:r>
              <a:rPr dirty="0"/>
              <a:t>taste its choice fruits.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목욕하고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방금</a:t>
            </a:r>
            <a:r>
              <a:rPr dirty="0"/>
              <a:t> </a:t>
            </a:r>
            <a:r>
              <a:rPr dirty="0" err="1"/>
              <a:t>털을</a:t>
            </a:r>
            <a:r>
              <a:rPr dirty="0"/>
              <a:t> </a:t>
            </a:r>
            <a:r>
              <a:rPr dirty="0" err="1"/>
              <a:t>깎은</a:t>
            </a:r>
            <a:r>
              <a:rPr dirty="0"/>
              <a:t> </a:t>
            </a:r>
            <a:r>
              <a:rPr dirty="0" err="1"/>
              <a:t>암양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하나하나가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짝을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홀로된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없네요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7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teeth are like a flock of sheep just shorn,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coming up from the washing. Each has its twin; not one of them is alone.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41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새빨간</a:t>
            </a:r>
            <a:r>
              <a:rPr dirty="0"/>
              <a:t> </a:t>
            </a:r>
            <a:r>
              <a:rPr dirty="0" err="1"/>
              <a:t>매듭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사랑스럽습니다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베일</a:t>
            </a:r>
            <a:r>
              <a:rPr dirty="0"/>
              <a:t> </a:t>
            </a:r>
            <a:r>
              <a:rPr dirty="0" err="1"/>
              <a:t>너머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뺨은</a:t>
            </a:r>
            <a:r>
              <a:rPr dirty="0"/>
              <a:t> </a:t>
            </a:r>
            <a:r>
              <a:rPr dirty="0" err="1"/>
              <a:t>쪼개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석류</a:t>
            </a:r>
            <a:r>
              <a:rPr dirty="0"/>
              <a:t> </a:t>
            </a:r>
            <a:r>
              <a:rPr dirty="0" err="1"/>
              <a:t>한쪽</a:t>
            </a:r>
            <a:r>
              <a:rPr dirty="0"/>
              <a:t> </a:t>
            </a:r>
            <a:r>
              <a:rPr dirty="0" err="1"/>
              <a:t>같아요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71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lips are like a scarlet ribbon; your mouth is lovely.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temples behind your veil are like the halves of a pomegranate.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2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목은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두려고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탑과</a:t>
            </a:r>
            <a:r>
              <a:rPr dirty="0"/>
              <a:t> </a:t>
            </a:r>
            <a:r>
              <a:rPr dirty="0" err="1"/>
              <a:t>같으니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거기에는</a:t>
            </a:r>
            <a:r>
              <a:rPr dirty="0"/>
              <a:t> 1,000개의 </a:t>
            </a:r>
            <a:r>
              <a:rPr dirty="0" err="1"/>
              <a:t>방패들</a:t>
            </a:r>
            <a:r>
              <a:rPr dirty="0"/>
              <a:t>, </a:t>
            </a:r>
            <a:r>
              <a:rPr dirty="0" err="1"/>
              <a:t>전사들의</a:t>
            </a:r>
            <a:r>
              <a:rPr dirty="0"/>
              <a:t> </a:t>
            </a:r>
            <a:r>
              <a:rPr dirty="0" err="1"/>
              <a:t>방패들이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neck is like the tower of David, built with elegance;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it hang a thousand shields, all of them shields of warriors.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42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그대의</a:t>
            </a:r>
            <a:r>
              <a:rPr dirty="0"/>
              <a:t> 두 </a:t>
            </a:r>
            <a:r>
              <a:rPr dirty="0" err="1"/>
              <a:t>젖가슴은</a:t>
            </a:r>
            <a:r>
              <a:rPr dirty="0"/>
              <a:t> </a:t>
            </a:r>
            <a:r>
              <a:rPr dirty="0" err="1"/>
              <a:t>백합화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마리</a:t>
            </a:r>
            <a:r>
              <a:rPr dirty="0"/>
              <a:t> </a:t>
            </a:r>
            <a:r>
              <a:rPr dirty="0" err="1"/>
              <a:t>쌍둥이</a:t>
            </a:r>
            <a:r>
              <a:rPr dirty="0"/>
              <a:t> </a:t>
            </a:r>
            <a:r>
              <a:rPr dirty="0" err="1"/>
              <a:t>노루</a:t>
            </a:r>
            <a:r>
              <a:rPr dirty="0"/>
              <a:t> </a:t>
            </a:r>
            <a:r>
              <a:rPr dirty="0" err="1"/>
              <a:t>같아요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8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two breasts are like two fawns,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twin fawns of a gazelle that browse among the lilies.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91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저물고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몰약의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, </a:t>
            </a:r>
            <a:r>
              <a:rPr dirty="0" err="1"/>
              <a:t>유향의</a:t>
            </a:r>
            <a:r>
              <a:rPr dirty="0"/>
              <a:t> </a:t>
            </a:r>
            <a:r>
              <a:rPr dirty="0" err="1"/>
              <a:t>언덕을</a:t>
            </a:r>
            <a:r>
              <a:rPr dirty="0"/>
              <a:t> </a:t>
            </a:r>
            <a:r>
              <a:rPr dirty="0" err="1"/>
              <a:t>오르겠습니다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62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day breaks and the shadows flee,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go to the mountain of myrrh and to the hill of incense.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83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사랑이여</a:t>
            </a:r>
            <a:r>
              <a:rPr dirty="0"/>
              <a:t>,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아름답습니다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흠이라고는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85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beautiful you are, my darling;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flaw in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6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레바논에서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가요</a:t>
            </a:r>
            <a:r>
              <a:rPr dirty="0"/>
              <a:t>. 내 </a:t>
            </a:r>
            <a:r>
              <a:rPr dirty="0" err="1"/>
              <a:t>신부여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레바논에서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가요</a:t>
            </a:r>
            <a:r>
              <a:rPr dirty="0"/>
              <a:t>. </a:t>
            </a:r>
            <a:r>
              <a:rPr dirty="0" err="1"/>
              <a:t>아마나와</a:t>
            </a:r>
            <a:r>
              <a:rPr dirty="0"/>
              <a:t> </a:t>
            </a:r>
            <a:r>
              <a:rPr dirty="0" err="1"/>
              <a:t>스닐과</a:t>
            </a:r>
            <a:r>
              <a:rPr dirty="0"/>
              <a:t> </a:t>
            </a:r>
            <a:r>
              <a:rPr dirty="0" err="1"/>
              <a:t>헤르몬</a:t>
            </a:r>
            <a:r>
              <a:rPr dirty="0"/>
              <a:t> </a:t>
            </a:r>
            <a:r>
              <a:rPr dirty="0" err="1"/>
              <a:t>꼭대기에서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굴에서</a:t>
            </a:r>
            <a:r>
              <a:rPr dirty="0"/>
              <a:t>, </a:t>
            </a:r>
            <a:r>
              <a:rPr dirty="0" err="1"/>
              <a:t>표범들의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내려오세요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5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with me from Lebanon, my bride, come with me from Lebanon.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Descend from the crest of Amana, from the top of </a:t>
            </a:r>
            <a:r>
              <a:rPr dirty="0" err="1"/>
              <a:t>Senir</a:t>
            </a:r>
            <a:r>
              <a:rPr dirty="0"/>
              <a:t>, the summit of Hermon,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lions' dens and the mountain haunts of the leopards.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77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누이여</a:t>
            </a:r>
            <a:r>
              <a:rPr dirty="0"/>
              <a:t>, 내 </a:t>
            </a:r>
            <a:r>
              <a:rPr dirty="0" err="1"/>
              <a:t>신부여</a:t>
            </a:r>
            <a:r>
              <a:rPr dirty="0"/>
              <a:t>, </a:t>
            </a:r>
            <a:r>
              <a:rPr dirty="0" err="1"/>
              <a:t>그대가</a:t>
            </a:r>
            <a:r>
              <a:rPr dirty="0"/>
              <a:t>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단 한 번 </a:t>
            </a:r>
            <a:r>
              <a:rPr dirty="0" err="1"/>
              <a:t>눈길로</a:t>
            </a:r>
            <a:r>
              <a:rPr dirty="0"/>
              <a:t>,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단 </a:t>
            </a:r>
            <a:r>
              <a:rPr dirty="0" err="1"/>
              <a:t>하나의</a:t>
            </a:r>
            <a:r>
              <a:rPr dirty="0"/>
              <a:t> </a:t>
            </a:r>
            <a:r>
              <a:rPr dirty="0" err="1"/>
              <a:t>장식으로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71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stolen my heart, my sister, my bride;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stolen my heart with one glance of your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one jewel of your necklace.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889</Words>
  <Application>Microsoft Office PowerPoint</Application>
  <PresentationFormat>와이드스크린</PresentationFormat>
  <Paragraphs>92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132</cp:revision>
  <dcterms:created xsi:type="dcterms:W3CDTF">2019-02-17T10:11:46Z</dcterms:created>
  <dcterms:modified xsi:type="dcterms:W3CDTF">2022-09-14T03:40:35Z</dcterms:modified>
</cp:coreProperties>
</file>