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4" d="100"/>
          <a:sy n="64" d="100"/>
        </p:scale>
        <p:origin x="4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6748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내 </a:t>
            </a:r>
            <a:r>
              <a:rPr dirty="0" err="1"/>
              <a:t>누이여</a:t>
            </a:r>
            <a:r>
              <a:rPr dirty="0"/>
              <a:t>, 내 </a:t>
            </a:r>
            <a:r>
              <a:rPr dirty="0" err="1"/>
              <a:t>신부여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정원을</a:t>
            </a:r>
            <a:r>
              <a:rPr dirty="0"/>
              <a:t> </a:t>
            </a:r>
            <a:r>
              <a:rPr dirty="0" err="1"/>
              <a:t>찾아왔습니다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향품과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몰약을</a:t>
            </a:r>
            <a:r>
              <a:rPr dirty="0"/>
              <a:t> </a:t>
            </a:r>
            <a:r>
              <a:rPr dirty="0" err="1"/>
              <a:t>거두고</a:t>
            </a:r>
            <a:r>
              <a:rPr dirty="0"/>
              <a:t> 내 </a:t>
            </a:r>
            <a:r>
              <a:rPr dirty="0" err="1"/>
              <a:t>꿀송이와</a:t>
            </a:r>
            <a:r>
              <a:rPr dirty="0"/>
              <a:t> </a:t>
            </a:r>
            <a:r>
              <a:rPr dirty="0" err="1"/>
              <a:t>꿀을</a:t>
            </a:r>
            <a:r>
              <a:rPr dirty="0"/>
              <a:t> </a:t>
            </a:r>
            <a:r>
              <a:rPr dirty="0" err="1"/>
              <a:t>먹고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포도주와</a:t>
            </a:r>
            <a:r>
              <a:rPr dirty="0"/>
              <a:t> </a:t>
            </a:r>
            <a:r>
              <a:rPr dirty="0" err="1"/>
              <a:t>젖을</a:t>
            </a:r>
            <a:r>
              <a:rPr dirty="0"/>
              <a:t> </a:t>
            </a:r>
            <a:r>
              <a:rPr dirty="0" err="1"/>
              <a:t>마셨습니다</a:t>
            </a:r>
            <a:r>
              <a:rPr dirty="0"/>
              <a:t>. </a:t>
            </a:r>
            <a:r>
              <a:rPr dirty="0" err="1"/>
              <a:t>친구들이여</a:t>
            </a:r>
            <a:r>
              <a:rPr dirty="0"/>
              <a:t>,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마셔요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사람들이여</a:t>
            </a:r>
            <a:r>
              <a:rPr dirty="0"/>
              <a:t>, </a:t>
            </a:r>
            <a:r>
              <a:rPr dirty="0" err="1"/>
              <a:t>마음껏</a:t>
            </a:r>
            <a:r>
              <a:rPr dirty="0"/>
              <a:t> </a:t>
            </a:r>
            <a:r>
              <a:rPr dirty="0" err="1"/>
              <a:t>들어요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754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come into my garden, my sister, my bride;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gathered my myrrh with my spice.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eaten my honeycomb</a:t>
            </a:r>
            <a:r>
              <a:rPr lang="en-US" altLang="ko-KR" dirty="0"/>
              <a:t> </a:t>
            </a:r>
            <a:r>
              <a:rPr dirty="0"/>
              <a:t>and my honey;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drunk my wine and my milk.</a:t>
            </a:r>
            <a:r>
              <a:rPr lang="en-US" altLang="ko-KR" dirty="0"/>
              <a:t> </a:t>
            </a:r>
            <a:r>
              <a:rPr dirty="0"/>
              <a:t>Eat, O friends, and drink; drink your fill, O lovers.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494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깨끗한</a:t>
            </a:r>
            <a:r>
              <a:rPr dirty="0"/>
              <a:t> </a:t>
            </a:r>
            <a:r>
              <a:rPr dirty="0" err="1"/>
              <a:t>외모에</a:t>
            </a:r>
            <a:r>
              <a:rPr dirty="0"/>
              <a:t> </a:t>
            </a:r>
            <a:r>
              <a:rPr dirty="0" err="1"/>
              <a:t>혈색이</a:t>
            </a:r>
            <a:r>
              <a:rPr dirty="0"/>
              <a:t> </a:t>
            </a:r>
            <a:r>
              <a:rPr dirty="0" err="1"/>
              <a:t>붉은</a:t>
            </a:r>
            <a:r>
              <a:rPr dirty="0"/>
              <a:t> </a:t>
            </a:r>
            <a:r>
              <a:rPr dirty="0" err="1"/>
              <a:t>건강한</a:t>
            </a:r>
            <a:r>
              <a:rPr dirty="0"/>
              <a:t> </a:t>
            </a:r>
            <a:r>
              <a:rPr dirty="0" err="1"/>
              <a:t>분이랍니다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수많은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가운데서도</a:t>
            </a:r>
            <a:r>
              <a:rPr dirty="0"/>
              <a:t> </a:t>
            </a:r>
            <a:r>
              <a:rPr dirty="0" err="1"/>
              <a:t>뛰어나지요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8229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lover is radiant and ruddy,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outstanding among ten thousand.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390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머리는</a:t>
            </a:r>
            <a:r>
              <a:rPr dirty="0"/>
              <a:t> </a:t>
            </a:r>
            <a:r>
              <a:rPr dirty="0" err="1"/>
              <a:t>순금</a:t>
            </a:r>
            <a:r>
              <a:rPr dirty="0"/>
              <a:t> </a:t>
            </a:r>
            <a:r>
              <a:rPr dirty="0" err="1"/>
              <a:t>같고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굽이치는</a:t>
            </a:r>
            <a:r>
              <a:rPr dirty="0"/>
              <a:t> </a:t>
            </a:r>
            <a:r>
              <a:rPr dirty="0" err="1"/>
              <a:t>머릿결은</a:t>
            </a:r>
            <a:r>
              <a:rPr dirty="0"/>
              <a:t> </a:t>
            </a:r>
            <a:r>
              <a:rPr dirty="0" err="1"/>
              <a:t>까마귀처럼</a:t>
            </a:r>
            <a:r>
              <a:rPr dirty="0"/>
              <a:t> </a:t>
            </a:r>
            <a:r>
              <a:rPr dirty="0" err="1"/>
              <a:t>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265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head is purest gold;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hair is wavy and black as a raven.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눈은</a:t>
            </a:r>
            <a:r>
              <a:rPr dirty="0"/>
              <a:t> </a:t>
            </a:r>
            <a:r>
              <a:rPr dirty="0" err="1"/>
              <a:t>시냇가의</a:t>
            </a:r>
            <a:r>
              <a:rPr dirty="0"/>
              <a:t> </a:t>
            </a:r>
            <a:r>
              <a:rPr dirty="0" err="1"/>
              <a:t>비둘기</a:t>
            </a:r>
            <a:r>
              <a:rPr dirty="0"/>
              <a:t> </a:t>
            </a:r>
            <a:r>
              <a:rPr dirty="0" err="1"/>
              <a:t>같은데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젖으로</a:t>
            </a:r>
            <a:r>
              <a:rPr dirty="0"/>
              <a:t> </a:t>
            </a:r>
            <a:r>
              <a:rPr dirty="0" err="1"/>
              <a:t>목욕한</a:t>
            </a:r>
            <a:r>
              <a:rPr dirty="0"/>
              <a:t> 듯 </a:t>
            </a:r>
            <a:r>
              <a:rPr dirty="0" err="1"/>
              <a:t>보석처럼</a:t>
            </a:r>
            <a:r>
              <a:rPr dirty="0"/>
              <a:t> </a:t>
            </a:r>
            <a:r>
              <a:rPr dirty="0" err="1"/>
              <a:t>아름답게</a:t>
            </a:r>
            <a:r>
              <a:rPr dirty="0"/>
              <a:t> </a:t>
            </a:r>
            <a:r>
              <a:rPr dirty="0" err="1"/>
              <a:t>박혀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192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eyes are like doves by the water streams,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washed in milk, mounted like jewels.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볼은</a:t>
            </a:r>
            <a:r>
              <a:rPr dirty="0"/>
              <a:t> </a:t>
            </a:r>
            <a:r>
              <a:rPr dirty="0" err="1"/>
              <a:t>향기로</a:t>
            </a:r>
            <a:r>
              <a:rPr dirty="0"/>
              <a:t> </a:t>
            </a:r>
            <a:r>
              <a:rPr dirty="0" err="1"/>
              <a:t>가득한</a:t>
            </a:r>
            <a:r>
              <a:rPr dirty="0"/>
              <a:t> </a:t>
            </a:r>
            <a:r>
              <a:rPr dirty="0" err="1"/>
              <a:t>꽃밭</a:t>
            </a:r>
            <a:r>
              <a:rPr dirty="0"/>
              <a:t> </a:t>
            </a:r>
            <a:r>
              <a:rPr dirty="0" err="1"/>
              <a:t>같고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입술은</a:t>
            </a:r>
            <a:r>
              <a:rPr dirty="0"/>
              <a:t> </a:t>
            </a:r>
            <a:r>
              <a:rPr dirty="0" err="1"/>
              <a:t>몰약이</a:t>
            </a:r>
            <a:r>
              <a:rPr dirty="0"/>
              <a:t> </a:t>
            </a:r>
            <a:r>
              <a:rPr dirty="0" err="1"/>
              <a:t>뚝뚝</a:t>
            </a:r>
            <a:r>
              <a:rPr dirty="0"/>
              <a:t> </a:t>
            </a:r>
            <a:r>
              <a:rPr dirty="0" err="1"/>
              <a:t>떨어지는</a:t>
            </a:r>
            <a:r>
              <a:rPr dirty="0"/>
              <a:t> </a:t>
            </a:r>
            <a:r>
              <a:rPr dirty="0" err="1"/>
              <a:t>백합화</a:t>
            </a:r>
            <a:r>
              <a:rPr dirty="0"/>
              <a:t> </a:t>
            </a:r>
            <a:r>
              <a:rPr dirty="0" err="1"/>
              <a:t>같습니다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131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cheeks are like beds of spice yielding perfume.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lips are like lilies dripping with myrrh.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328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그의</a:t>
            </a:r>
            <a:r>
              <a:rPr dirty="0"/>
              <a:t> 두 </a:t>
            </a:r>
            <a:r>
              <a:rPr dirty="0" err="1"/>
              <a:t>팔은</a:t>
            </a:r>
            <a:r>
              <a:rPr dirty="0"/>
              <a:t> </a:t>
            </a:r>
            <a:r>
              <a:rPr dirty="0" err="1"/>
              <a:t>황옥이</a:t>
            </a:r>
            <a:r>
              <a:rPr dirty="0"/>
              <a:t> </a:t>
            </a:r>
            <a:r>
              <a:rPr dirty="0" err="1"/>
              <a:t>박힌</a:t>
            </a:r>
            <a:r>
              <a:rPr dirty="0"/>
              <a:t> </a:t>
            </a:r>
            <a:r>
              <a:rPr dirty="0" err="1"/>
              <a:t>황금</a:t>
            </a:r>
            <a:r>
              <a:rPr dirty="0"/>
              <a:t> </a:t>
            </a:r>
            <a:r>
              <a:rPr dirty="0" err="1"/>
              <a:t>방망이</a:t>
            </a:r>
            <a:r>
              <a:rPr dirty="0"/>
              <a:t> </a:t>
            </a:r>
            <a:r>
              <a:rPr dirty="0" err="1"/>
              <a:t>같고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몸은</a:t>
            </a:r>
            <a:r>
              <a:rPr dirty="0"/>
              <a:t> </a:t>
            </a:r>
            <a:r>
              <a:rPr dirty="0" err="1"/>
              <a:t>사파이어로</a:t>
            </a:r>
            <a:r>
              <a:rPr dirty="0"/>
              <a:t> </a:t>
            </a:r>
            <a:r>
              <a:rPr dirty="0" err="1"/>
              <a:t>장식한</a:t>
            </a:r>
            <a:r>
              <a:rPr dirty="0"/>
              <a:t> </a:t>
            </a:r>
            <a:r>
              <a:rPr dirty="0" err="1"/>
              <a:t>매끄러운</a:t>
            </a:r>
            <a:r>
              <a:rPr dirty="0"/>
              <a:t> </a:t>
            </a:r>
            <a:r>
              <a:rPr dirty="0" err="1"/>
              <a:t>상아</a:t>
            </a:r>
            <a:r>
              <a:rPr dirty="0"/>
              <a:t> </a:t>
            </a:r>
            <a:r>
              <a:rPr dirty="0" err="1"/>
              <a:t>같습니다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000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arms are rods of gold set with chrysolite.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body is like polished ivory decorated with sapphires.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126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그의</a:t>
            </a:r>
            <a:r>
              <a:rPr dirty="0"/>
              <a:t> 두 </a:t>
            </a:r>
            <a:r>
              <a:rPr dirty="0" err="1"/>
              <a:t>다리는</a:t>
            </a:r>
            <a:r>
              <a:rPr dirty="0"/>
              <a:t> </a:t>
            </a:r>
            <a:r>
              <a:rPr dirty="0" err="1"/>
              <a:t>순금</a:t>
            </a:r>
            <a:r>
              <a:rPr dirty="0"/>
              <a:t> </a:t>
            </a:r>
            <a:r>
              <a:rPr dirty="0" err="1"/>
              <a:t>받침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</a:t>
            </a:r>
            <a:r>
              <a:rPr dirty="0" err="1"/>
              <a:t>대리석</a:t>
            </a:r>
            <a:r>
              <a:rPr dirty="0"/>
              <a:t> </a:t>
            </a:r>
            <a:r>
              <a:rPr dirty="0" err="1"/>
              <a:t>기둥</a:t>
            </a:r>
            <a:r>
              <a:rPr dirty="0"/>
              <a:t> </a:t>
            </a:r>
            <a:r>
              <a:rPr dirty="0" err="1"/>
              <a:t>같고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모습은</a:t>
            </a:r>
            <a:r>
              <a:rPr dirty="0"/>
              <a:t> </a:t>
            </a:r>
            <a:r>
              <a:rPr dirty="0" err="1"/>
              <a:t>레바논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r>
              <a:rPr dirty="0" err="1"/>
              <a:t>백향목처럼</a:t>
            </a:r>
            <a:r>
              <a:rPr dirty="0"/>
              <a:t> </a:t>
            </a:r>
            <a:r>
              <a:rPr dirty="0" err="1"/>
              <a:t>뛰어납니다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318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legs are pillars of marble set on bases of pure gold.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appearance is like Lebanon, choice as its cedars.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840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달콤하기</a:t>
            </a:r>
            <a:r>
              <a:rPr dirty="0"/>
              <a:t> </a:t>
            </a:r>
            <a:r>
              <a:rPr dirty="0" err="1"/>
              <a:t>그지없으니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사랑스럽습니다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딸들이여</a:t>
            </a:r>
            <a:r>
              <a:rPr dirty="0"/>
              <a:t>, </a:t>
            </a:r>
            <a:r>
              <a:rPr dirty="0" err="1"/>
              <a:t>이분이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그분</a:t>
            </a:r>
            <a:r>
              <a:rPr dirty="0"/>
              <a:t>, 내 </a:t>
            </a:r>
            <a:r>
              <a:rPr dirty="0" err="1"/>
              <a:t>친구입니다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662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His mouth is sweetness itself; he is altogether lovely.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This is my lover, this my friend, O daughters of Jerusalem.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632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자고</a:t>
            </a:r>
            <a:r>
              <a:rPr dirty="0"/>
              <a:t> </a:t>
            </a:r>
            <a:r>
              <a:rPr dirty="0" err="1"/>
              <a:t>있었지만</a:t>
            </a:r>
            <a:r>
              <a:rPr dirty="0"/>
              <a:t> 내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깨어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보세요</a:t>
            </a:r>
            <a:r>
              <a:rPr dirty="0"/>
              <a:t>!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두드리시네요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누이여</a:t>
            </a:r>
            <a:r>
              <a:rPr dirty="0"/>
              <a:t>, 내 </a:t>
            </a:r>
            <a:r>
              <a:rPr dirty="0" err="1"/>
              <a:t>사랑이여</a:t>
            </a:r>
            <a:r>
              <a:rPr dirty="0"/>
              <a:t>,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주세요</a:t>
            </a:r>
            <a:r>
              <a:rPr dirty="0"/>
              <a:t>. 내 </a:t>
            </a:r>
            <a:r>
              <a:rPr dirty="0" err="1"/>
              <a:t>비둘기여</a:t>
            </a:r>
            <a:r>
              <a:rPr dirty="0"/>
              <a:t>, 흠 </a:t>
            </a:r>
            <a:r>
              <a:rPr dirty="0" err="1"/>
              <a:t>없는</a:t>
            </a:r>
            <a:r>
              <a:rPr dirty="0"/>
              <a:t> 내 </a:t>
            </a:r>
            <a:r>
              <a:rPr dirty="0" err="1"/>
              <a:t>사람이여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머리는</a:t>
            </a:r>
            <a:r>
              <a:rPr dirty="0"/>
              <a:t> </a:t>
            </a:r>
            <a:r>
              <a:rPr dirty="0" err="1"/>
              <a:t>이슬에</a:t>
            </a:r>
            <a:r>
              <a:rPr dirty="0"/>
              <a:t> </a:t>
            </a:r>
            <a:r>
              <a:rPr dirty="0" err="1"/>
              <a:t>흠뻑</a:t>
            </a:r>
            <a:r>
              <a:rPr dirty="0"/>
              <a:t> </a:t>
            </a:r>
            <a:r>
              <a:rPr dirty="0" err="1"/>
              <a:t>젖었고</a:t>
            </a:r>
            <a:r>
              <a:rPr dirty="0"/>
              <a:t> 내 </a:t>
            </a:r>
            <a:r>
              <a:rPr dirty="0" err="1"/>
              <a:t>머리칼에는</a:t>
            </a:r>
            <a:r>
              <a:rPr dirty="0"/>
              <a:t> </a:t>
            </a:r>
            <a:r>
              <a:rPr dirty="0" err="1"/>
              <a:t>밤이슬이</a:t>
            </a:r>
            <a:r>
              <a:rPr dirty="0"/>
              <a:t> </a:t>
            </a:r>
            <a:r>
              <a:rPr dirty="0" err="1"/>
              <a:t>가득합니다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51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slept but my heart was awake. Listen! My lover is knocking: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"Open to me, my sister, my darling, my dove, my flawless one.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head is drenched with dew, my hair with the dampness of the night."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722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벗었는데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입어야</a:t>
            </a:r>
            <a:r>
              <a:rPr dirty="0"/>
              <a:t> </a:t>
            </a:r>
            <a:r>
              <a:rPr dirty="0" err="1"/>
              <a:t>하나요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발을</a:t>
            </a:r>
            <a:r>
              <a:rPr dirty="0"/>
              <a:t> </a:t>
            </a:r>
            <a:r>
              <a:rPr dirty="0" err="1"/>
              <a:t>씻었는데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더럽혀야</a:t>
            </a:r>
            <a:r>
              <a:rPr dirty="0"/>
              <a:t> </a:t>
            </a:r>
            <a:r>
              <a:rPr dirty="0" err="1"/>
              <a:t>하나요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622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taken off my robe -- must I put it on again?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washed my feet -- must I soil them again?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32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문틈으로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들이미시니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그분으로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두근거리기</a:t>
            </a:r>
            <a:r>
              <a:rPr dirty="0"/>
              <a:t> </a:t>
            </a:r>
            <a:r>
              <a:rPr dirty="0" err="1"/>
              <a:t>시작합니다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488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lover thrust his hand through the latch-opening;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heart began to pound for him.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944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열려고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몰약이</a:t>
            </a:r>
            <a:r>
              <a:rPr dirty="0"/>
              <a:t> 내 </a:t>
            </a:r>
            <a:r>
              <a:rPr dirty="0" err="1"/>
              <a:t>손에서</a:t>
            </a:r>
            <a:r>
              <a:rPr dirty="0"/>
              <a:t>, </a:t>
            </a:r>
            <a:r>
              <a:rPr dirty="0" err="1"/>
              <a:t>몰약의</a:t>
            </a:r>
            <a:r>
              <a:rPr dirty="0"/>
              <a:t> </a:t>
            </a:r>
            <a:r>
              <a:rPr dirty="0" err="1"/>
              <a:t>즙이</a:t>
            </a:r>
            <a:r>
              <a:rPr dirty="0"/>
              <a:t> 내 </a:t>
            </a:r>
            <a:r>
              <a:rPr dirty="0" err="1"/>
              <a:t>손가락을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흘러</a:t>
            </a:r>
            <a:r>
              <a:rPr dirty="0"/>
              <a:t> </a:t>
            </a:r>
            <a:r>
              <a:rPr dirty="0" err="1"/>
              <a:t>문빗장에</a:t>
            </a:r>
            <a:r>
              <a:rPr dirty="0"/>
              <a:t> </a:t>
            </a:r>
            <a:r>
              <a:rPr dirty="0" err="1"/>
              <a:t>닿습니다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84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arose to open for my lover, and my hands dripped with myrrh,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fingers with flowing myrrh, on the handles of the lock.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022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열었는데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떠나고</a:t>
            </a:r>
            <a:r>
              <a:rPr dirty="0"/>
              <a:t> </a:t>
            </a:r>
            <a:r>
              <a:rPr dirty="0" err="1"/>
              <a:t>없네요</a:t>
            </a:r>
            <a:r>
              <a:rPr dirty="0"/>
              <a:t>.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없어</a:t>
            </a:r>
            <a:r>
              <a:rPr dirty="0"/>
              <a:t> 내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무너져</a:t>
            </a:r>
            <a:r>
              <a:rPr dirty="0"/>
              <a:t> </a:t>
            </a:r>
            <a:r>
              <a:rPr dirty="0" err="1"/>
              <a:t>내립니다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찾았지만</a:t>
            </a:r>
            <a:r>
              <a:rPr dirty="0"/>
              <a:t> </a:t>
            </a:r>
            <a:r>
              <a:rPr dirty="0" err="1"/>
              <a:t>찾을</a:t>
            </a:r>
            <a:r>
              <a:rPr dirty="0"/>
              <a:t> 수 </a:t>
            </a:r>
            <a:r>
              <a:rPr dirty="0" err="1"/>
              <a:t>없습니다</a:t>
            </a:r>
            <a:r>
              <a:rPr dirty="0"/>
              <a:t>.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불렀지만</a:t>
            </a:r>
            <a:r>
              <a:rPr dirty="0"/>
              <a:t> </a:t>
            </a:r>
            <a:r>
              <a:rPr dirty="0" err="1"/>
              <a:t>대답이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6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opened for my lover, but my lover had left; he was gone.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heart sank at his departure. I looked for him but did not find him.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called him but he did not answer.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820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성안을</a:t>
            </a:r>
            <a:r>
              <a:rPr dirty="0"/>
              <a:t> </a:t>
            </a:r>
            <a:r>
              <a:rPr dirty="0" err="1"/>
              <a:t>순찰하던</a:t>
            </a:r>
            <a:r>
              <a:rPr dirty="0"/>
              <a:t> </a:t>
            </a:r>
            <a:r>
              <a:rPr dirty="0" err="1"/>
              <a:t>파수꾼들이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발견하고는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때려</a:t>
            </a:r>
            <a:r>
              <a:rPr dirty="0"/>
              <a:t> </a:t>
            </a:r>
            <a:r>
              <a:rPr dirty="0" err="1"/>
              <a:t>상처를</a:t>
            </a:r>
            <a:r>
              <a:rPr dirty="0"/>
              <a:t> </a:t>
            </a:r>
            <a:r>
              <a:rPr dirty="0" err="1"/>
              <a:t>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저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내 </a:t>
            </a:r>
            <a:r>
              <a:rPr dirty="0" err="1"/>
              <a:t>겉옷을</a:t>
            </a:r>
            <a:r>
              <a:rPr dirty="0"/>
              <a:t> </a:t>
            </a:r>
            <a:r>
              <a:rPr dirty="0" err="1"/>
              <a:t>빼앗아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42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watchmen found me as they made their rounds in the city.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beat me, they bruised me; they took away my cloak,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watchmen of the walls!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353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딸들이여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부탁합니다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만나거든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사랑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병이</a:t>
            </a:r>
            <a:r>
              <a:rPr dirty="0"/>
              <a:t> </a:t>
            </a:r>
            <a:r>
              <a:rPr dirty="0" err="1"/>
              <a:t>났다고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주세요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80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daughters of Jerusalem, I charge you -- if you find my lover,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will you tell him? Tell him I am faint with love.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아가 Song of Songs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36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아름다운</a:t>
            </a:r>
            <a:r>
              <a:rPr dirty="0"/>
              <a:t> </a:t>
            </a:r>
            <a:r>
              <a:rPr dirty="0" err="1"/>
              <a:t>여자여</a:t>
            </a:r>
            <a:r>
              <a:rPr dirty="0"/>
              <a:t>,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이보다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더 </a:t>
            </a:r>
            <a:r>
              <a:rPr dirty="0" err="1"/>
              <a:t>나은가요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이보다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낫기에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부탁하나요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71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is your beloved better than others, most beautiful of women?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is your beloved better than others, that you charge us so?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912</Words>
  <Application>Microsoft Office PowerPoint</Application>
  <PresentationFormat>와이드스크린</PresentationFormat>
  <Paragraphs>90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hong</cp:lastModifiedBy>
  <cp:revision>134</cp:revision>
  <dcterms:created xsi:type="dcterms:W3CDTF">2019-02-17T10:11:46Z</dcterms:created>
  <dcterms:modified xsi:type="dcterms:W3CDTF">2022-09-14T03:43:41Z</dcterms:modified>
</cp:coreProperties>
</file>