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7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여자여</a:t>
            </a:r>
            <a:r>
              <a:rPr dirty="0"/>
              <a:t>,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가셨나요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가셨나요</a:t>
            </a:r>
            <a:r>
              <a:rPr dirty="0"/>
              <a:t>?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찾아봐요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3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has your lover gone, most beautiful of women?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way did your lover turn, that we may look for him with you?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새벽처럼</a:t>
            </a:r>
            <a:r>
              <a:rPr dirty="0"/>
              <a:t> </a:t>
            </a:r>
            <a:r>
              <a:rPr dirty="0" err="1"/>
              <a:t>찬란하고</a:t>
            </a:r>
            <a:r>
              <a:rPr dirty="0"/>
              <a:t> </a:t>
            </a:r>
            <a:r>
              <a:rPr dirty="0" err="1"/>
              <a:t>달과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빛나며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든 </a:t>
            </a:r>
            <a:r>
              <a:rPr dirty="0" err="1"/>
              <a:t>군대처럼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누구일까요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2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this that appears like the dawn, fair as the moon,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bright as the sun, majestic as the stars in procession?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9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난 </a:t>
            </a:r>
            <a:r>
              <a:rPr dirty="0" err="1"/>
              <a:t>것들</a:t>
            </a:r>
            <a:r>
              <a:rPr dirty="0"/>
              <a:t>, </a:t>
            </a:r>
            <a:r>
              <a:rPr dirty="0" err="1"/>
              <a:t>포도나무에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났는지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석류나무에</a:t>
            </a:r>
            <a:r>
              <a:rPr dirty="0"/>
              <a:t> </a:t>
            </a:r>
            <a:r>
              <a:rPr dirty="0" err="1"/>
              <a:t>꽃이</a:t>
            </a:r>
            <a:r>
              <a:rPr dirty="0"/>
              <a:t> </a:t>
            </a:r>
            <a:r>
              <a:rPr dirty="0" err="1"/>
              <a:t>피었는지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호두나무</a:t>
            </a:r>
            <a:r>
              <a:rPr dirty="0"/>
              <a:t> </a:t>
            </a:r>
            <a:r>
              <a:rPr dirty="0" err="1"/>
              <a:t>동산으로</a:t>
            </a:r>
            <a:r>
              <a:rPr dirty="0"/>
              <a:t> </a:t>
            </a:r>
            <a:r>
              <a:rPr dirty="0" err="1"/>
              <a:t>내려갔을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4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down to the grove of nut trees to look at the new growth in the valley,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see if the vines had budded or the pomegranates were in bloom.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이끌어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존귀한</a:t>
            </a:r>
            <a:r>
              <a:rPr dirty="0"/>
              <a:t> </a:t>
            </a:r>
            <a:r>
              <a:rPr dirty="0" err="1"/>
              <a:t>병거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올라타게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9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I realized it, my desire set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royal chariots of my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돌아오세요</a:t>
            </a:r>
            <a:r>
              <a:rPr dirty="0"/>
              <a:t>. </a:t>
            </a:r>
            <a:r>
              <a:rPr dirty="0" err="1"/>
              <a:t>돌아오세요</a:t>
            </a:r>
            <a:r>
              <a:rPr dirty="0"/>
              <a:t>. </a:t>
            </a:r>
            <a:r>
              <a:rPr dirty="0" err="1"/>
              <a:t>술람미여</a:t>
            </a:r>
            <a:r>
              <a:rPr dirty="0"/>
              <a:t>, </a:t>
            </a:r>
            <a:r>
              <a:rPr dirty="0" err="1"/>
              <a:t>돌아오세요</a:t>
            </a:r>
            <a:r>
              <a:rPr dirty="0"/>
              <a:t>. </a:t>
            </a:r>
            <a:r>
              <a:rPr dirty="0" err="1"/>
              <a:t>돌아오세요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볼 수 </a:t>
            </a:r>
            <a:r>
              <a:rPr dirty="0" err="1"/>
              <a:t>있도록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2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back, come back, O </a:t>
            </a:r>
            <a:r>
              <a:rPr dirty="0" err="1"/>
              <a:t>Shulammite</a:t>
            </a:r>
            <a:r>
              <a:rPr dirty="0"/>
              <a:t>; come back, come back,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gaze on you!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그대들은</a:t>
            </a:r>
            <a:r>
              <a:rPr dirty="0"/>
              <a:t> 왜 </a:t>
            </a:r>
            <a:r>
              <a:rPr dirty="0" err="1"/>
              <a:t>마하나임이</a:t>
            </a:r>
            <a:r>
              <a:rPr dirty="0"/>
              <a:t> </a:t>
            </a:r>
            <a:r>
              <a:rPr dirty="0" err="1"/>
              <a:t>춤추는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술람미를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2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would you gaze on the </a:t>
            </a:r>
            <a:r>
              <a:rPr dirty="0" err="1"/>
              <a:t>Shulammite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on the dance of </a:t>
            </a:r>
            <a:r>
              <a:rPr dirty="0" err="1"/>
              <a:t>Mahanaim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동산으로</a:t>
            </a:r>
            <a:r>
              <a:rPr dirty="0"/>
              <a:t>,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꽃밭으로</a:t>
            </a:r>
            <a:r>
              <a:rPr dirty="0"/>
              <a:t> </a:t>
            </a:r>
            <a:r>
              <a:rPr dirty="0" err="1"/>
              <a:t>내려가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동산에서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먹이시며</a:t>
            </a:r>
            <a:r>
              <a:rPr dirty="0"/>
              <a:t> </a:t>
            </a:r>
            <a:r>
              <a:rPr dirty="0" err="1"/>
              <a:t>백합화를</a:t>
            </a:r>
            <a:r>
              <a:rPr dirty="0"/>
              <a:t> </a:t>
            </a:r>
            <a:r>
              <a:rPr dirty="0" err="1"/>
              <a:t>꺾고</a:t>
            </a:r>
            <a:r>
              <a:rPr dirty="0"/>
              <a:t> </a:t>
            </a:r>
            <a:r>
              <a:rPr dirty="0" err="1"/>
              <a:t>계시겠죠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7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lover has gone down to his garden, to the beds of spices,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browse in the gardens and to gather lilies.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내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백합화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먹이시네요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3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my lover's and my lover is mine;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browses among the lilies.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23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사랑이여</a:t>
            </a:r>
            <a:r>
              <a:rPr dirty="0"/>
              <a:t>,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디르사처럼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예루살렘처럼</a:t>
            </a:r>
            <a:r>
              <a:rPr dirty="0"/>
              <a:t> </a:t>
            </a:r>
            <a:r>
              <a:rPr dirty="0" err="1"/>
              <a:t>사랑스럽습니다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든 </a:t>
            </a:r>
            <a:r>
              <a:rPr dirty="0" err="1"/>
              <a:t>군대처럼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beautiful, my darling, as Tirzah, lovely as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majestic as troops with banners.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2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바라보는</a:t>
            </a:r>
            <a:r>
              <a:rPr dirty="0"/>
              <a:t> 두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감당할</a:t>
            </a:r>
            <a:r>
              <a:rPr dirty="0"/>
              <a:t> 수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그대여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머리칼은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같네요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2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eyes from me; they overwhelm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hair is like a flock of goats descending from Gilead.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목욕하고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방금</a:t>
            </a:r>
            <a:r>
              <a:rPr dirty="0"/>
              <a:t> </a:t>
            </a:r>
            <a:r>
              <a:rPr dirty="0" err="1"/>
              <a:t>털을</a:t>
            </a:r>
            <a:r>
              <a:rPr dirty="0"/>
              <a:t> </a:t>
            </a:r>
            <a:r>
              <a:rPr dirty="0" err="1"/>
              <a:t>깎은</a:t>
            </a:r>
            <a:r>
              <a:rPr dirty="0"/>
              <a:t> </a:t>
            </a:r>
            <a:r>
              <a:rPr dirty="0" err="1"/>
              <a:t>암양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하나하나가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짝을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홀로된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2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teeth are like a flock of sheep coming up from the washing.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has its twin, not one of them is alone.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77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베일</a:t>
            </a:r>
            <a:r>
              <a:rPr dirty="0"/>
              <a:t> </a:t>
            </a:r>
            <a:r>
              <a:rPr dirty="0" err="1"/>
              <a:t>너머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뺨은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쪼개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석류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같군요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temples behind your veil are like the halves of a pomegranate.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0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왕비가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80명의 </a:t>
            </a:r>
            <a:r>
              <a:rPr dirty="0" err="1"/>
              <a:t>후궁이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궁녀들은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많지만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2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Sixty queens there may be, and eighty concubines,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virgins beyond number;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비둘기</a:t>
            </a:r>
            <a:r>
              <a:rPr dirty="0"/>
              <a:t>, </a:t>
            </a:r>
            <a:r>
              <a:rPr dirty="0" err="1"/>
              <a:t>온전한</a:t>
            </a:r>
            <a:r>
              <a:rPr dirty="0"/>
              <a:t> 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하나뿐입니다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외동딸이며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귀히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딸,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왕비들과</a:t>
            </a:r>
            <a:r>
              <a:rPr dirty="0"/>
              <a:t> </a:t>
            </a:r>
            <a:r>
              <a:rPr dirty="0" err="1"/>
              <a:t>후궁들도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칭찬합니다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dove, my perfect one, is unique, the only daughter of her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favorite of the one who bore her. The maidens saw her and called her blessed;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queens and concubines praised 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688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131</cp:revision>
  <dcterms:created xsi:type="dcterms:W3CDTF">2019-02-17T10:11:46Z</dcterms:created>
  <dcterms:modified xsi:type="dcterms:W3CDTF">2022-09-14T03:46:30Z</dcterms:modified>
</cp:coreProperties>
</file>