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2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딸이여</a:t>
            </a:r>
            <a:r>
              <a:rPr dirty="0"/>
              <a:t>,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아름다운지요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우아한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다리는</a:t>
            </a:r>
            <a:r>
              <a:rPr dirty="0"/>
              <a:t> </a:t>
            </a:r>
            <a:r>
              <a:rPr dirty="0" err="1"/>
              <a:t>장인의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정성</a:t>
            </a:r>
            <a:r>
              <a:rPr dirty="0"/>
              <a:t> </a:t>
            </a:r>
            <a:r>
              <a:rPr dirty="0" err="1"/>
              <a:t>들여</a:t>
            </a:r>
            <a:r>
              <a:rPr dirty="0"/>
              <a:t> </a:t>
            </a:r>
            <a:r>
              <a:rPr dirty="0" err="1"/>
              <a:t>세공한</a:t>
            </a:r>
            <a:r>
              <a:rPr dirty="0"/>
              <a:t> </a:t>
            </a:r>
            <a:r>
              <a:rPr dirty="0" err="1"/>
              <a:t>보석과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beautiful your sandaled feet, O prince's daughter!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graceful legs are like jewels, the work of a craftsman's hands.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404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belong to my lover,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desire is for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9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분이여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들로</a:t>
            </a:r>
            <a:r>
              <a:rPr dirty="0"/>
              <a:t> </a:t>
            </a:r>
            <a:r>
              <a:rPr dirty="0" err="1"/>
              <a:t>나가요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마을에서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지내요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5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Come, my lover, let us go to the countryside,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spend the night in the villages.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포도원에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돋았는지</a:t>
            </a:r>
            <a:r>
              <a:rPr dirty="0"/>
              <a:t>, </a:t>
            </a:r>
            <a:r>
              <a:rPr dirty="0" err="1"/>
              <a:t>꽃이</a:t>
            </a:r>
            <a:r>
              <a:rPr dirty="0"/>
              <a:t> </a:t>
            </a:r>
            <a:r>
              <a:rPr dirty="0" err="1"/>
              <a:t>피었는지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석류꽃이</a:t>
            </a:r>
            <a:r>
              <a:rPr dirty="0"/>
              <a:t> </a:t>
            </a:r>
            <a:r>
              <a:rPr dirty="0" err="1"/>
              <a:t>피었는지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봐요</a:t>
            </a:r>
            <a:r>
              <a:rPr dirty="0"/>
              <a:t>. </a:t>
            </a:r>
            <a:r>
              <a:rPr dirty="0" err="1"/>
              <a:t>거기서</a:t>
            </a:r>
            <a:r>
              <a:rPr dirty="0"/>
              <a:t> 제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드리겠어요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4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go early to the vineyards to see if the vines have budded,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their blossoms have opened, and if the pomegranates are in bloom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will give you my love.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2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자귀나무가</a:t>
            </a:r>
            <a:r>
              <a:rPr dirty="0"/>
              <a:t> </a:t>
            </a:r>
            <a:r>
              <a:rPr dirty="0" err="1"/>
              <a:t>향기를</a:t>
            </a:r>
            <a:r>
              <a:rPr dirty="0"/>
              <a:t> </a:t>
            </a:r>
            <a:r>
              <a:rPr dirty="0" err="1"/>
              <a:t>발하고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문 </a:t>
            </a:r>
            <a:r>
              <a:rPr dirty="0" err="1"/>
              <a:t>앞에는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탐스러운</a:t>
            </a:r>
            <a:r>
              <a:rPr dirty="0"/>
              <a:t> </a:t>
            </a:r>
            <a:r>
              <a:rPr dirty="0" err="1"/>
              <a:t>열매들이</a:t>
            </a:r>
            <a:r>
              <a:rPr dirty="0"/>
              <a:t> </a:t>
            </a:r>
            <a:r>
              <a:rPr dirty="0" err="1"/>
              <a:t>있어요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새것도</a:t>
            </a:r>
            <a:r>
              <a:rPr dirty="0"/>
              <a:t> </a:t>
            </a:r>
            <a:r>
              <a:rPr dirty="0" err="1"/>
              <a:t>묵은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분이여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간직해</a:t>
            </a:r>
            <a:r>
              <a:rPr dirty="0"/>
              <a:t> </a:t>
            </a:r>
            <a:r>
              <a:rPr dirty="0" err="1"/>
              <a:t>두었답니다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2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mandrakes send out their fragrance, and at our door is every delicacy,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both new and old, that I have stored up for you, my lover.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7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배꼽은</a:t>
            </a:r>
            <a:r>
              <a:rPr dirty="0"/>
              <a:t> </a:t>
            </a:r>
            <a:r>
              <a:rPr dirty="0" err="1"/>
              <a:t>혼합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둥근</a:t>
            </a:r>
            <a:r>
              <a:rPr dirty="0"/>
              <a:t> 잔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허리는</a:t>
            </a:r>
            <a:r>
              <a:rPr dirty="0"/>
              <a:t> </a:t>
            </a:r>
            <a:r>
              <a:rPr dirty="0" err="1"/>
              <a:t>백합화로</a:t>
            </a:r>
            <a:r>
              <a:rPr dirty="0"/>
              <a:t> </a:t>
            </a:r>
            <a:r>
              <a:rPr dirty="0" err="1"/>
              <a:t>두른</a:t>
            </a:r>
            <a:r>
              <a:rPr dirty="0"/>
              <a:t> </a:t>
            </a:r>
            <a:r>
              <a:rPr dirty="0" err="1"/>
              <a:t>밀단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navel is a rounded goblet that never lacks blended wine.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waist is a mound of wheat encircled by lilies.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25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젖가슴은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암사슴의</a:t>
            </a:r>
            <a:r>
              <a:rPr dirty="0"/>
              <a:t> </a:t>
            </a:r>
            <a:r>
              <a:rPr dirty="0" err="1"/>
              <a:t>쌍둥이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같고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25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breasts are like two fawns,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twins of a gazelle.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76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목은</a:t>
            </a:r>
            <a:r>
              <a:rPr dirty="0"/>
              <a:t> </a:t>
            </a:r>
            <a:r>
              <a:rPr dirty="0" err="1"/>
              <a:t>상아탑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바드랍빔</a:t>
            </a:r>
            <a:r>
              <a:rPr dirty="0"/>
              <a:t> 문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헤스본</a:t>
            </a:r>
            <a:r>
              <a:rPr dirty="0"/>
              <a:t> </a:t>
            </a:r>
            <a:r>
              <a:rPr dirty="0" err="1"/>
              <a:t>연못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코는</a:t>
            </a:r>
            <a:r>
              <a:rPr dirty="0"/>
              <a:t> </a:t>
            </a:r>
            <a:r>
              <a:rPr dirty="0" err="1"/>
              <a:t>다메섹을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레바논</a:t>
            </a:r>
            <a:r>
              <a:rPr dirty="0"/>
              <a:t> 탑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6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neck is like an ivory tower.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eyes are the pools of </a:t>
            </a:r>
            <a:r>
              <a:rPr dirty="0" err="1"/>
              <a:t>Heshbon</a:t>
            </a:r>
            <a:r>
              <a:rPr dirty="0"/>
              <a:t> by the gate of Bath </a:t>
            </a:r>
            <a:r>
              <a:rPr dirty="0" err="1"/>
              <a:t>Rabbim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nose is like the tower of Lebanon looking toward Damascus.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7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갈멜</a:t>
            </a:r>
            <a:r>
              <a:rPr dirty="0"/>
              <a:t> </a:t>
            </a:r>
            <a:r>
              <a:rPr dirty="0" err="1"/>
              <a:t>산처럼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왕관이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머리칼은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융단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 </a:t>
            </a:r>
            <a:r>
              <a:rPr dirty="0" err="1"/>
              <a:t>왕이</a:t>
            </a:r>
            <a:r>
              <a:rPr dirty="0"/>
              <a:t> 그 </a:t>
            </a:r>
            <a:r>
              <a:rPr dirty="0" err="1"/>
              <a:t>머리칼에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7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head crowns you like Mount Carmel.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hair is like royal tapestry; the king is held captive by its tresses.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8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사랑이여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매혹적인지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9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beautiful you are and how pleasing,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love, with your delights!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키는</a:t>
            </a:r>
            <a:r>
              <a:rPr dirty="0"/>
              <a:t> </a:t>
            </a:r>
            <a:r>
              <a:rPr dirty="0" err="1"/>
              <a:t>종려나무처럼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늘씬하며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젖가슴은</a:t>
            </a:r>
            <a:r>
              <a:rPr dirty="0"/>
              <a:t> 그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송이</a:t>
            </a:r>
            <a:r>
              <a:rPr dirty="0"/>
              <a:t> </a:t>
            </a:r>
            <a:r>
              <a:rPr dirty="0" err="1"/>
              <a:t>같아요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4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stature is like that of the palm,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breasts like clusters of fruit.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82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종려나무에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그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따오겠어요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젖가슴은</a:t>
            </a:r>
            <a:r>
              <a:rPr dirty="0"/>
              <a:t> </a:t>
            </a:r>
            <a:r>
              <a:rPr dirty="0" err="1"/>
              <a:t>포도송이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콧김은</a:t>
            </a:r>
            <a:r>
              <a:rPr dirty="0"/>
              <a:t> </a:t>
            </a:r>
            <a:r>
              <a:rPr dirty="0" err="1"/>
              <a:t>사과</a:t>
            </a:r>
            <a:r>
              <a:rPr dirty="0"/>
              <a:t> </a:t>
            </a:r>
            <a:r>
              <a:rPr dirty="0" err="1"/>
              <a:t>향내</a:t>
            </a:r>
            <a:r>
              <a:rPr dirty="0"/>
              <a:t> </a:t>
            </a:r>
            <a:r>
              <a:rPr dirty="0" err="1"/>
              <a:t>같으며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35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said, "I will climb the palm tree; I will take hold of its fruit."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breasts be like the clusters of the vine,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fragrance of your breath like apples,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0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포도주가</a:t>
            </a:r>
            <a:r>
              <a:rPr dirty="0"/>
              <a:t> 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그분에게로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입술과</a:t>
            </a:r>
            <a:r>
              <a:rPr dirty="0"/>
              <a:t> </a:t>
            </a:r>
            <a:r>
              <a:rPr dirty="0" err="1"/>
              <a:t>이로</a:t>
            </a:r>
            <a:r>
              <a:rPr dirty="0"/>
              <a:t> </a:t>
            </a:r>
            <a:r>
              <a:rPr dirty="0" err="1"/>
              <a:t>부드럽게</a:t>
            </a:r>
            <a:r>
              <a:rPr dirty="0"/>
              <a:t> </a:t>
            </a:r>
            <a:r>
              <a:rPr dirty="0" err="1"/>
              <a:t>흘러가기를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4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mouth like the best wine.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wine go straight to my lover, flowing gently over lips and teeth.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651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131</cp:revision>
  <dcterms:created xsi:type="dcterms:W3CDTF">2019-02-17T10:11:46Z</dcterms:created>
  <dcterms:modified xsi:type="dcterms:W3CDTF">2022-09-14T03:48:55Z</dcterms:modified>
</cp:coreProperties>
</file>