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2" d="100"/>
          <a:sy n="62" d="100"/>
        </p:scale>
        <p:origin x="5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4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내 </a:t>
            </a:r>
            <a:r>
              <a:rPr dirty="0" err="1"/>
              <a:t>오빠였다면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내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자란</a:t>
            </a:r>
            <a:r>
              <a:rPr dirty="0"/>
              <a:t> </a:t>
            </a:r>
            <a:r>
              <a:rPr dirty="0" err="1"/>
              <a:t>오빠였다면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맞춰도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손가락질하지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64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you were to me like a brother, who was nursed at my mother's breasts!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if I found you outside, I would kiss you, and no one would despise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성벽이며</a:t>
            </a:r>
            <a:r>
              <a:rPr dirty="0"/>
              <a:t> 내 </a:t>
            </a:r>
            <a:r>
              <a:rPr dirty="0" err="1"/>
              <a:t>젖가슴은</a:t>
            </a:r>
            <a:r>
              <a:rPr dirty="0"/>
              <a:t> </a:t>
            </a:r>
            <a:r>
              <a:rPr dirty="0" err="1"/>
              <a:t>망대</a:t>
            </a:r>
            <a:r>
              <a:rPr dirty="0"/>
              <a:t> </a:t>
            </a:r>
            <a:r>
              <a:rPr dirty="0" err="1"/>
              <a:t>같으니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만족을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거예요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87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 wall, and my breasts are like towers.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I have become in his eyes like one bringing contentment.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65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솔로몬께서는</a:t>
            </a:r>
            <a:r>
              <a:rPr dirty="0"/>
              <a:t> </a:t>
            </a:r>
            <a:r>
              <a:rPr dirty="0" err="1"/>
              <a:t>바알하몬에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가지셨는데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가꾸는</a:t>
            </a:r>
            <a:r>
              <a:rPr dirty="0"/>
              <a:t> </a:t>
            </a:r>
            <a:r>
              <a:rPr dirty="0" err="1"/>
              <a:t>자들에게</a:t>
            </a:r>
            <a:r>
              <a:rPr dirty="0"/>
              <a:t> 그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맡겨</a:t>
            </a:r>
            <a:r>
              <a:rPr dirty="0"/>
              <a:t> </a:t>
            </a:r>
            <a:r>
              <a:rPr dirty="0" err="1"/>
              <a:t>두시고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열매의</a:t>
            </a:r>
            <a:r>
              <a:rPr dirty="0"/>
              <a:t> </a:t>
            </a:r>
            <a:r>
              <a:rPr dirty="0" err="1"/>
              <a:t>값으로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은 1,000세겔을 </a:t>
            </a:r>
            <a:r>
              <a:rPr dirty="0" err="1"/>
              <a:t>가져오도록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25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had a vineyard in Baal Hamon;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let out his vineyard to tenants. Each was to bring for its fruit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thousand shekels of silver.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24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포도원은</a:t>
            </a:r>
            <a:r>
              <a:rPr dirty="0"/>
              <a:t> 내 </a:t>
            </a:r>
            <a:r>
              <a:rPr dirty="0" err="1"/>
              <a:t>마음대로</a:t>
            </a:r>
            <a:r>
              <a:rPr dirty="0"/>
              <a:t> 할 수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솔로몬이여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1,000세겔이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가꾸는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200세겔이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6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own vineyard is mine to give; the thousand shekels are for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Solomon, and two hundred are for those who tend its fruit.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6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동산에서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그대여</a:t>
            </a:r>
            <a:r>
              <a:rPr dirty="0"/>
              <a:t>, </a:t>
            </a:r>
            <a:r>
              <a:rPr dirty="0" err="1"/>
              <a:t>친구들이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음성에</a:t>
            </a:r>
            <a:r>
              <a:rPr dirty="0"/>
              <a:t> 귀 </a:t>
            </a:r>
            <a:r>
              <a:rPr dirty="0" err="1"/>
              <a:t>기울이고</a:t>
            </a:r>
            <a:r>
              <a:rPr dirty="0"/>
              <a:t> </a:t>
            </a:r>
            <a:r>
              <a:rPr dirty="0" err="1"/>
              <a:t>있어요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3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dwell in the gardens with friends in attendance,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me hear your voice!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분이여</a:t>
            </a:r>
            <a:r>
              <a:rPr dirty="0"/>
              <a:t>,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오세요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노루처럼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사슴처럼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1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Come away, my lover, and be like a gazelle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or like a young stag on the spice-laden mountains.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1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가르치신</a:t>
            </a:r>
            <a:r>
              <a:rPr dirty="0"/>
              <a:t> 내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올 </a:t>
            </a:r>
            <a:r>
              <a:rPr dirty="0" err="1"/>
              <a:t>텐데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, 내 </a:t>
            </a:r>
            <a:r>
              <a:rPr dirty="0" err="1"/>
              <a:t>석류주를</a:t>
            </a:r>
            <a:r>
              <a:rPr dirty="0"/>
              <a:t> </a:t>
            </a:r>
            <a:r>
              <a:rPr dirty="0" err="1"/>
              <a:t>당신께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10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lead you and bring you to my mother's house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who has taught me. I would give you spiced wine to drink,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nectar of my pomegranates.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왼팔에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눕혀</a:t>
            </a:r>
            <a:r>
              <a:rPr dirty="0"/>
              <a:t> 내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안으시고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오른팔로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감싸</a:t>
            </a:r>
            <a:r>
              <a:rPr dirty="0"/>
              <a:t> </a:t>
            </a:r>
            <a:r>
              <a:rPr dirty="0" err="1"/>
              <a:t>안아</a:t>
            </a:r>
            <a:r>
              <a:rPr dirty="0"/>
              <a:t> </a:t>
            </a:r>
            <a:r>
              <a:rPr dirty="0" err="1"/>
              <a:t>주시네요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769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left arm is under my head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right arm embraces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6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딸들이여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부탁합니다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원하기</a:t>
            </a:r>
            <a:r>
              <a:rPr dirty="0"/>
              <a:t> </a:t>
            </a:r>
            <a:r>
              <a:rPr dirty="0" err="1"/>
              <a:t>전까지는</a:t>
            </a:r>
            <a:r>
              <a:rPr dirty="0"/>
              <a:t> 내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일으키지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깨우지</a:t>
            </a:r>
            <a:r>
              <a:rPr dirty="0"/>
              <a:t> </a:t>
            </a:r>
            <a:r>
              <a:rPr dirty="0" err="1"/>
              <a:t>마세요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0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Daughters of Jerusalem, I charge you: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arouse or awaken love until it so desires.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60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기대어</a:t>
            </a:r>
            <a:r>
              <a:rPr dirty="0"/>
              <a:t> </a:t>
            </a:r>
            <a:r>
              <a:rPr dirty="0" err="1"/>
              <a:t>거친</a:t>
            </a:r>
            <a:r>
              <a:rPr dirty="0"/>
              <a:t> </a:t>
            </a:r>
            <a:r>
              <a:rPr dirty="0" err="1"/>
              <a:t>들에서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저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누구인가요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사과나무</a:t>
            </a:r>
            <a:r>
              <a:rPr dirty="0"/>
              <a:t> </a:t>
            </a:r>
            <a:r>
              <a:rPr dirty="0" err="1"/>
              <a:t>아래에서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깨웠습니다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어머니께서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가지시고</a:t>
            </a:r>
            <a:r>
              <a:rPr dirty="0"/>
              <a:t> </a:t>
            </a:r>
            <a:r>
              <a:rPr dirty="0" err="1"/>
              <a:t>산고를</a:t>
            </a:r>
            <a:r>
              <a:rPr dirty="0"/>
              <a:t> </a:t>
            </a:r>
            <a:r>
              <a:rPr dirty="0" err="1"/>
              <a:t>겪으며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낳으셨습니다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9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this coming up from the desert leaning on her lover?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 apple tree I roused you; there your mother conceived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she who was in labor gave you birth.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71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도장처럼</a:t>
            </a:r>
            <a:r>
              <a:rPr dirty="0"/>
              <a:t> </a:t>
            </a:r>
            <a:r>
              <a:rPr dirty="0" err="1"/>
              <a:t>새기고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팔에</a:t>
            </a:r>
            <a:r>
              <a:rPr dirty="0"/>
              <a:t> </a:t>
            </a:r>
            <a:r>
              <a:rPr dirty="0" err="1"/>
              <a:t>도장처럼</a:t>
            </a:r>
            <a:r>
              <a:rPr dirty="0"/>
              <a:t> </a:t>
            </a:r>
            <a:r>
              <a:rPr dirty="0" err="1"/>
              <a:t>새겨</a:t>
            </a:r>
            <a:r>
              <a:rPr dirty="0"/>
              <a:t> </a:t>
            </a:r>
            <a:r>
              <a:rPr dirty="0" err="1"/>
              <a:t>두세요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죽음만큼이나</a:t>
            </a:r>
            <a:r>
              <a:rPr dirty="0"/>
              <a:t> </a:t>
            </a:r>
            <a:r>
              <a:rPr dirty="0" err="1"/>
              <a:t>강하고</a:t>
            </a:r>
            <a:r>
              <a:rPr dirty="0"/>
              <a:t> </a:t>
            </a:r>
            <a:r>
              <a:rPr dirty="0" err="1"/>
              <a:t>질투는</a:t>
            </a:r>
            <a:r>
              <a:rPr dirty="0"/>
              <a:t> </a:t>
            </a:r>
            <a:r>
              <a:rPr dirty="0" err="1"/>
              <a:t>무덤만큼이나</a:t>
            </a:r>
            <a:r>
              <a:rPr dirty="0"/>
              <a:t> </a:t>
            </a:r>
            <a:r>
              <a:rPr dirty="0" err="1"/>
              <a:t>잔인해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불꽃처럼</a:t>
            </a:r>
            <a:r>
              <a:rPr dirty="0"/>
              <a:t> </a:t>
            </a:r>
            <a:r>
              <a:rPr dirty="0" err="1"/>
              <a:t>거세게</a:t>
            </a:r>
            <a:r>
              <a:rPr dirty="0"/>
              <a:t> </a:t>
            </a:r>
            <a:r>
              <a:rPr dirty="0" err="1"/>
              <a:t>타오릅니다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9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Place me like a seal over your heart, like a seal on your arm;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love is as strong as death, its jealousy unyielding as the grave.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burns like blazing fire, like a mighty flame.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물도</a:t>
            </a:r>
            <a:r>
              <a:rPr dirty="0"/>
              <a:t> 그 </a:t>
            </a:r>
            <a:r>
              <a:rPr dirty="0" err="1"/>
              <a:t>사랑의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끌 수 </a:t>
            </a:r>
            <a:r>
              <a:rPr dirty="0" err="1"/>
              <a:t>없으며</a:t>
            </a:r>
            <a:r>
              <a:rPr dirty="0"/>
              <a:t> </a:t>
            </a:r>
            <a:r>
              <a:rPr dirty="0" err="1"/>
              <a:t>홍수도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끌 수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다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바꾸려</a:t>
            </a:r>
            <a:r>
              <a:rPr dirty="0"/>
              <a:t> </a:t>
            </a:r>
            <a:r>
              <a:rPr dirty="0" err="1"/>
              <a:t>한다면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웃음거리가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5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waters cannot quench love; rivers cannot wash it away.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one were to give all the wealth of his house for love, it would be utterly scorned.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4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누이는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젖가슴도</a:t>
            </a:r>
            <a:r>
              <a:rPr dirty="0"/>
              <a:t> </a:t>
            </a:r>
            <a:r>
              <a:rPr dirty="0" err="1"/>
              <a:t>없는데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청혼을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누이를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해 </a:t>
            </a:r>
            <a:r>
              <a:rPr dirty="0" err="1"/>
              <a:t>줄까요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7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a young sister, and her breasts are not yet grown.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shall we do for our sister for the day she is spoken for?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79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성벽이라면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은 </a:t>
            </a:r>
            <a:r>
              <a:rPr dirty="0" err="1"/>
              <a:t>탑을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줄 </a:t>
            </a:r>
            <a:r>
              <a:rPr dirty="0" err="1"/>
              <a:t>텐데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문이라면</a:t>
            </a:r>
            <a:r>
              <a:rPr dirty="0"/>
              <a:t> </a:t>
            </a:r>
            <a:r>
              <a:rPr dirty="0" err="1"/>
              <a:t>백향목</a:t>
            </a:r>
            <a:r>
              <a:rPr dirty="0"/>
              <a:t> </a:t>
            </a:r>
            <a:r>
              <a:rPr dirty="0" err="1"/>
              <a:t>판자로</a:t>
            </a:r>
            <a:r>
              <a:rPr dirty="0"/>
              <a:t> </a:t>
            </a:r>
            <a:r>
              <a:rPr dirty="0" err="1"/>
              <a:t>닫아</a:t>
            </a:r>
            <a:r>
              <a:rPr dirty="0"/>
              <a:t> 줄 </a:t>
            </a:r>
            <a:r>
              <a:rPr dirty="0" err="1"/>
              <a:t>텐데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2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she is a wall, we will build towers of silver on 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she is a door, we will enclose her with panels of cedar.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797</Words>
  <Application>Microsoft Office PowerPoint</Application>
  <PresentationFormat>와이드스크린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129</cp:revision>
  <dcterms:created xsi:type="dcterms:W3CDTF">2019-02-17T10:11:46Z</dcterms:created>
  <dcterms:modified xsi:type="dcterms:W3CDTF">2022-09-14T03:51:54Z</dcterms:modified>
</cp:coreProperties>
</file>