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웃시야</a:t>
            </a:r>
            <a:r>
              <a:rPr dirty="0"/>
              <a:t>, </a:t>
            </a:r>
            <a:r>
              <a:rPr dirty="0" err="1"/>
              <a:t>요담</a:t>
            </a:r>
            <a:r>
              <a:rPr dirty="0"/>
              <a:t>, </a:t>
            </a:r>
            <a:r>
              <a:rPr dirty="0" err="1"/>
              <a:t>아하스</a:t>
            </a:r>
            <a:r>
              <a:rPr dirty="0"/>
              <a:t>, </a:t>
            </a:r>
            <a:r>
              <a:rPr dirty="0" err="1"/>
              <a:t>히스기야</a:t>
            </a:r>
            <a:r>
              <a:rPr dirty="0"/>
              <a:t> </a:t>
            </a:r>
            <a:r>
              <a:rPr dirty="0" err="1"/>
              <a:t>시대에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아모스의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이사야가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본</a:t>
            </a:r>
            <a:r>
              <a:rPr dirty="0"/>
              <a:t> </a:t>
            </a:r>
            <a:r>
              <a:rPr dirty="0" err="1"/>
              <a:t>이상입니다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26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vision concerning Judah and Jerusalem that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Isaiah son of </a:t>
            </a:r>
            <a:r>
              <a:rPr dirty="0" err="1"/>
              <a:t>Amoz</a:t>
            </a:r>
            <a:r>
              <a:rPr dirty="0"/>
              <a:t> saw during the reigns of Uzziah, Jotham, Ahaz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Hezekiah, kings of Judah.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383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,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소돔의</a:t>
            </a:r>
            <a:r>
              <a:rPr dirty="0"/>
              <a:t> </a:t>
            </a:r>
            <a:r>
              <a:rPr dirty="0" err="1"/>
              <a:t>지도자들아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귀</a:t>
            </a:r>
            <a:r>
              <a:rPr dirty="0"/>
              <a:t> </a:t>
            </a:r>
            <a:r>
              <a:rPr dirty="0" err="1"/>
              <a:t>기울이라</a:t>
            </a:r>
            <a:r>
              <a:rPr dirty="0"/>
              <a:t>,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고모라의</a:t>
            </a:r>
            <a:r>
              <a:rPr dirty="0"/>
              <a:t> </a:t>
            </a:r>
            <a:r>
              <a:rPr dirty="0" err="1"/>
              <a:t>백성들아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99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 the word of the LORD, you rulers of Sodom;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 to the law of our God, you people of Gomorrah!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06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 “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무엇하려고</a:t>
            </a:r>
            <a:r>
              <a:rPr dirty="0"/>
              <a:t> </a:t>
            </a:r>
            <a:r>
              <a:rPr dirty="0" err="1"/>
              <a:t>내게로</a:t>
            </a:r>
            <a:r>
              <a:rPr dirty="0"/>
              <a:t> </a:t>
            </a:r>
            <a:r>
              <a:rPr dirty="0" err="1"/>
              <a:t>가져오느냐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숫양의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살진</a:t>
            </a:r>
            <a:r>
              <a:rPr dirty="0"/>
              <a:t> </a:t>
            </a:r>
            <a:r>
              <a:rPr dirty="0" err="1"/>
              <a:t>짐승의</a:t>
            </a:r>
            <a:r>
              <a:rPr dirty="0"/>
              <a:t> </a:t>
            </a:r>
            <a:r>
              <a:rPr dirty="0" err="1"/>
              <a:t>기름도</a:t>
            </a:r>
            <a:r>
              <a:rPr dirty="0"/>
              <a:t> </a:t>
            </a:r>
            <a:r>
              <a:rPr dirty="0" err="1"/>
              <a:t>지겹다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황소와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양과</a:t>
            </a:r>
            <a:r>
              <a:rPr dirty="0"/>
              <a:t> </a:t>
            </a:r>
            <a:r>
              <a:rPr dirty="0" err="1"/>
              <a:t>염소의</a:t>
            </a:r>
            <a:r>
              <a:rPr dirty="0"/>
              <a:t> </a:t>
            </a:r>
            <a:r>
              <a:rPr dirty="0" err="1"/>
              <a:t>피도</a:t>
            </a:r>
            <a:r>
              <a:rPr dirty="0"/>
              <a:t> </a:t>
            </a:r>
            <a:r>
              <a:rPr dirty="0" err="1"/>
              <a:t>기쁘지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72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multitude of your sacrifices -- what are they to me?" says the LORD.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more than enough of burnt </a:t>
            </a:r>
            <a:r>
              <a:rPr dirty="0" err="1"/>
              <a:t>offerings,of</a:t>
            </a:r>
            <a:r>
              <a:rPr dirty="0"/>
              <a:t> rams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fat of fattened</a:t>
            </a:r>
            <a:r>
              <a:rPr lang="ko-KR" altLang="en-US" dirty="0"/>
              <a:t> </a:t>
            </a:r>
            <a:r>
              <a:rPr dirty="0"/>
              <a:t>animals;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no pleasure in the blood of bulls and lambs and goats.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4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보려고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요구하더냐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뜰만</a:t>
            </a:r>
            <a:r>
              <a:rPr dirty="0"/>
              <a:t> </a:t>
            </a:r>
            <a:r>
              <a:rPr dirty="0" err="1"/>
              <a:t>밟을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56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come to appear before me, who has asked this of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trampling of my courts?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746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가져오지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제물</a:t>
            </a:r>
            <a:r>
              <a:rPr dirty="0"/>
              <a:t> </a:t>
            </a:r>
            <a:r>
              <a:rPr dirty="0" err="1"/>
              <a:t>타는</a:t>
            </a:r>
            <a:r>
              <a:rPr dirty="0"/>
              <a:t> </a:t>
            </a:r>
            <a:r>
              <a:rPr dirty="0" err="1"/>
              <a:t>냄새도</a:t>
            </a:r>
            <a:r>
              <a:rPr dirty="0"/>
              <a:t> </a:t>
            </a:r>
            <a:r>
              <a:rPr dirty="0" err="1"/>
              <a:t>역겹다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초하루와</a:t>
            </a:r>
            <a:r>
              <a:rPr dirty="0"/>
              <a:t> </a:t>
            </a:r>
            <a:r>
              <a:rPr dirty="0" err="1"/>
              <a:t>안식일과</a:t>
            </a:r>
            <a:r>
              <a:rPr dirty="0"/>
              <a:t> </a:t>
            </a:r>
            <a:r>
              <a:rPr dirty="0" err="1"/>
              <a:t>집회의</a:t>
            </a:r>
            <a:r>
              <a:rPr dirty="0"/>
              <a:t> </a:t>
            </a:r>
            <a:r>
              <a:rPr dirty="0" err="1"/>
              <a:t>선포를</a:t>
            </a:r>
            <a:r>
              <a:rPr dirty="0"/>
              <a:t> </a:t>
            </a:r>
            <a:r>
              <a:rPr dirty="0" err="1"/>
              <a:t>견딜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행하면서</a:t>
            </a:r>
            <a:r>
              <a:rPr dirty="0"/>
              <a:t> </a:t>
            </a:r>
            <a:r>
              <a:rPr dirty="0" err="1"/>
              <a:t>성회를</a:t>
            </a:r>
            <a:r>
              <a:rPr dirty="0"/>
              <a:t> </a:t>
            </a:r>
            <a:r>
              <a:rPr dirty="0" err="1"/>
              <a:t>여는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참을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76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Stop bringing meaningless offerings! Your incense is detestable to 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New Moons, Sabbaths and convocations -- I cannot bear your evil assemblies.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7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초하루와</a:t>
            </a:r>
            <a:r>
              <a:rPr dirty="0"/>
              <a:t> </a:t>
            </a:r>
            <a:r>
              <a:rPr dirty="0" err="1"/>
              <a:t>정한</a:t>
            </a:r>
            <a:r>
              <a:rPr dirty="0"/>
              <a:t> </a:t>
            </a:r>
            <a:r>
              <a:rPr dirty="0" err="1"/>
              <a:t>절기들</a:t>
            </a:r>
            <a:r>
              <a:rPr dirty="0"/>
              <a:t>,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싫다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내게는</a:t>
            </a:r>
            <a:r>
              <a:rPr dirty="0"/>
              <a:t> </a:t>
            </a:r>
            <a:r>
              <a:rPr dirty="0" err="1"/>
              <a:t>짐만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짊어지기에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지쳐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20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New Moon festivals and your appointed feasts my soul hates.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become a burden to me; I am weary of bearing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82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펼쳐</a:t>
            </a:r>
            <a:r>
              <a:rPr dirty="0"/>
              <a:t> </a:t>
            </a:r>
            <a:r>
              <a:rPr dirty="0" err="1"/>
              <a:t>기도해도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가리고</a:t>
            </a:r>
            <a:r>
              <a:rPr dirty="0"/>
              <a:t> </a:t>
            </a:r>
            <a:r>
              <a:rPr dirty="0" err="1"/>
              <a:t>너희들을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드려도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손에는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가득하구나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you spread out your hands in prayer, I will hide my eyes from you; even if you offer many prayers, I will not listen. Your hands are full of blood;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씻고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행실을</a:t>
            </a:r>
            <a:r>
              <a:rPr dirty="0"/>
              <a:t> </a:t>
            </a:r>
            <a:r>
              <a:rPr dirty="0" err="1"/>
              <a:t>버리라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그만두고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38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wash and make yourselves clean.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your evil deeds out of my sight! Stop doing wrong,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064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일</a:t>
            </a:r>
            <a:r>
              <a:rPr dirty="0"/>
              <a:t> </a:t>
            </a:r>
            <a:r>
              <a:rPr dirty="0" err="1"/>
              <a:t>하기를</a:t>
            </a:r>
            <a:r>
              <a:rPr dirty="0"/>
              <a:t> </a:t>
            </a:r>
            <a:r>
              <a:rPr dirty="0" err="1"/>
              <a:t>배우라</a:t>
            </a:r>
            <a:r>
              <a:rPr dirty="0"/>
              <a:t>! 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추구하고</a:t>
            </a:r>
            <a:r>
              <a:rPr dirty="0"/>
              <a:t> </a:t>
            </a:r>
            <a:r>
              <a:rPr dirty="0" err="1"/>
              <a:t>압제하는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바른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인도하라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고아를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변호하고</a:t>
            </a:r>
            <a:r>
              <a:rPr dirty="0"/>
              <a:t> </a:t>
            </a:r>
            <a:r>
              <a:rPr dirty="0" err="1"/>
              <a:t>과부를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싸워주라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86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learn to do right! Seek justice, encourage the oppressed.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Defend the cause of the fatherless, plead the case of the widow.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543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자</a:t>
            </a:r>
            <a:r>
              <a:rPr dirty="0"/>
              <a:t>!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판가름해</a:t>
            </a:r>
            <a:r>
              <a:rPr dirty="0"/>
              <a:t> </a:t>
            </a:r>
            <a:r>
              <a:rPr dirty="0" err="1"/>
              <a:t>보자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비록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주홍빛</a:t>
            </a:r>
            <a:r>
              <a:rPr dirty="0"/>
              <a:t> </a:t>
            </a:r>
            <a:r>
              <a:rPr dirty="0" err="1"/>
              <a:t>같더라도</a:t>
            </a:r>
            <a:r>
              <a:rPr dirty="0"/>
              <a:t> </a:t>
            </a:r>
            <a:r>
              <a:rPr dirty="0" err="1"/>
              <a:t>눈처럼</a:t>
            </a:r>
            <a:r>
              <a:rPr dirty="0"/>
              <a:t> </a:t>
            </a:r>
            <a:r>
              <a:rPr dirty="0" err="1"/>
              <a:t>희게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비록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지렁이처럼</a:t>
            </a:r>
            <a:r>
              <a:rPr dirty="0"/>
              <a:t> </a:t>
            </a:r>
            <a:r>
              <a:rPr dirty="0" err="1"/>
              <a:t>붉어도</a:t>
            </a:r>
            <a:r>
              <a:rPr dirty="0"/>
              <a:t> </a:t>
            </a:r>
            <a:r>
              <a:rPr dirty="0" err="1"/>
              <a:t>양털처럼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10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 now, let us reason together," says the LORD.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"Though your sins are like scarlet, they shall be as white as snow;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they are red as crimson, they shall be like wool.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만약 너희가 기꺼이 순종한다면 너희는 그 땅에서 좋은 것을 먹게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you are willing and obedient, you will eat the best from the land;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17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하늘아</a:t>
            </a:r>
            <a:r>
              <a:rPr dirty="0"/>
              <a:t>, </a:t>
            </a:r>
            <a:r>
              <a:rPr dirty="0" err="1"/>
              <a:t>들으라</a:t>
            </a:r>
            <a:r>
              <a:rPr dirty="0"/>
              <a:t>! </a:t>
            </a:r>
            <a:r>
              <a:rPr dirty="0" err="1"/>
              <a:t>땅아</a:t>
            </a:r>
            <a:r>
              <a:rPr dirty="0"/>
              <a:t>, </a:t>
            </a:r>
            <a:r>
              <a:rPr dirty="0" err="1"/>
              <a:t>귀</a:t>
            </a:r>
            <a:r>
              <a:rPr dirty="0"/>
              <a:t> </a:t>
            </a:r>
            <a:r>
              <a:rPr dirty="0" err="1"/>
              <a:t>기울이라</a:t>
            </a:r>
            <a:r>
              <a:rPr dirty="0"/>
              <a:t>!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자식들이라고</a:t>
            </a:r>
            <a:r>
              <a:rPr dirty="0"/>
              <a:t> </a:t>
            </a:r>
            <a:r>
              <a:rPr dirty="0" err="1"/>
              <a:t>기르고</a:t>
            </a:r>
            <a:r>
              <a:rPr dirty="0"/>
              <a:t> </a:t>
            </a:r>
            <a:r>
              <a:rPr dirty="0" err="1"/>
              <a:t>키웠으나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거역했구나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10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Hear, O heavens! Listen, O earth! For the LORD has spoken: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reared children and brought them up, but they have rebelled against 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52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거역하고</a:t>
            </a:r>
            <a:r>
              <a:rPr dirty="0"/>
              <a:t> </a:t>
            </a:r>
            <a:r>
              <a:rPr dirty="0" err="1"/>
              <a:t>반항한다면</a:t>
            </a:r>
            <a:r>
              <a:rPr dirty="0"/>
              <a:t> </a:t>
            </a: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집어삼킬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입으로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53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resist and rebel, you will be devoured by the sword."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mouth of the LORD has spoken.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신실했던</a:t>
            </a:r>
            <a:r>
              <a:rPr dirty="0"/>
              <a:t> </a:t>
            </a:r>
            <a:r>
              <a:rPr dirty="0" err="1"/>
              <a:t>성이</a:t>
            </a:r>
            <a:r>
              <a:rPr dirty="0"/>
              <a:t> </a:t>
            </a:r>
            <a:r>
              <a:rPr dirty="0" err="1"/>
              <a:t>어쩌다가</a:t>
            </a:r>
            <a:r>
              <a:rPr dirty="0"/>
              <a:t> </a:t>
            </a:r>
            <a:r>
              <a:rPr dirty="0" err="1"/>
              <a:t>창녀가</a:t>
            </a:r>
            <a:r>
              <a:rPr dirty="0"/>
              <a:t> </a:t>
            </a:r>
            <a:r>
              <a:rPr dirty="0" err="1"/>
              <a:t>됐는가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정의가</a:t>
            </a:r>
            <a:r>
              <a:rPr dirty="0"/>
              <a:t> </a:t>
            </a:r>
            <a:r>
              <a:rPr dirty="0" err="1"/>
              <a:t>가득하고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공의가</a:t>
            </a:r>
            <a:r>
              <a:rPr dirty="0"/>
              <a:t> </a:t>
            </a:r>
            <a:r>
              <a:rPr dirty="0" err="1"/>
              <a:t>깃들어</a:t>
            </a:r>
            <a:r>
              <a:rPr dirty="0"/>
              <a:t> </a:t>
            </a:r>
            <a:r>
              <a:rPr dirty="0" err="1"/>
              <a:t>있더니</a:t>
            </a:r>
            <a:r>
              <a:rPr dirty="0"/>
              <a:t> </a:t>
            </a:r>
            <a:r>
              <a:rPr dirty="0" err="1"/>
              <a:t>지금은</a:t>
            </a:r>
            <a:r>
              <a:rPr dirty="0"/>
              <a:t> </a:t>
            </a:r>
            <a:r>
              <a:rPr dirty="0" err="1"/>
              <a:t>온통</a:t>
            </a:r>
            <a:r>
              <a:rPr dirty="0"/>
              <a:t> </a:t>
            </a:r>
            <a:r>
              <a:rPr dirty="0" err="1"/>
              <a:t>살인자들뿐이구나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08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 how the faithful city has become a harlot! She once was full of justice;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righteousness used to dwell in her -- but now murderers!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네 은은 찌꺼기가 됐고 네 포도주는 물이 섞여 묽어졌구나.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silver has become dross, your choice wine is diluted with water.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귀족들은</a:t>
            </a:r>
            <a:r>
              <a:rPr dirty="0"/>
              <a:t> </a:t>
            </a:r>
            <a:r>
              <a:rPr dirty="0" err="1"/>
              <a:t>반역자들이요</a:t>
            </a:r>
            <a:r>
              <a:rPr dirty="0"/>
              <a:t>, </a:t>
            </a:r>
            <a:r>
              <a:rPr dirty="0" err="1"/>
              <a:t>도둑들과</a:t>
            </a:r>
            <a:r>
              <a:rPr dirty="0"/>
              <a:t> </a:t>
            </a:r>
            <a:r>
              <a:rPr dirty="0" err="1"/>
              <a:t>한패로구나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모조리</a:t>
            </a:r>
            <a:r>
              <a:rPr dirty="0"/>
              <a:t> </a:t>
            </a:r>
            <a:r>
              <a:rPr dirty="0" err="1"/>
              <a:t>뇌물을</a:t>
            </a:r>
            <a:r>
              <a:rPr dirty="0"/>
              <a:t> </a:t>
            </a:r>
            <a:r>
              <a:rPr dirty="0" err="1"/>
              <a:t>좋아하고</a:t>
            </a:r>
            <a:r>
              <a:rPr dirty="0"/>
              <a:t> </a:t>
            </a:r>
            <a:r>
              <a:rPr dirty="0" err="1"/>
              <a:t>사례금을</a:t>
            </a:r>
            <a:r>
              <a:rPr dirty="0"/>
              <a:t> </a:t>
            </a:r>
            <a:r>
              <a:rPr dirty="0" err="1"/>
              <a:t>쫓아다니는구나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고아를</a:t>
            </a:r>
            <a:r>
              <a:rPr dirty="0"/>
              <a:t> </a:t>
            </a:r>
            <a:r>
              <a:rPr dirty="0" err="1"/>
              <a:t>변호하지도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과부의</a:t>
            </a:r>
            <a:r>
              <a:rPr dirty="0"/>
              <a:t> </a:t>
            </a:r>
            <a:r>
              <a:rPr dirty="0" err="1"/>
              <a:t>송사는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주지도</a:t>
            </a:r>
            <a:r>
              <a:rPr dirty="0"/>
              <a:t> </a:t>
            </a:r>
            <a:r>
              <a:rPr dirty="0" err="1"/>
              <a:t>않는구나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16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rulers are rebels, companions of thieves;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all love bribes and chase after gifts.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do not defend the cause of the fatherless;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widow's case does not come before them.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202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,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</a:t>
            </a:r>
            <a:r>
              <a:rPr dirty="0"/>
              <a:t>!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대적들에게서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한을</a:t>
            </a:r>
            <a:r>
              <a:rPr dirty="0"/>
              <a:t> </a:t>
            </a:r>
            <a:r>
              <a:rPr dirty="0" err="1"/>
              <a:t>풀어버리겠다</a:t>
            </a:r>
            <a:r>
              <a:rPr dirty="0"/>
              <a:t>.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원수들에게</a:t>
            </a:r>
            <a:r>
              <a:rPr dirty="0"/>
              <a:t> </a:t>
            </a:r>
            <a:r>
              <a:rPr dirty="0" err="1"/>
              <a:t>앙갚음하겠다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21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the Lord, the LORD Almighty, the Mighty One of Israel,</a:t>
            </a:r>
            <a:r>
              <a:rPr lang="ko-KR" altLang="en-US" dirty="0"/>
              <a:t> </a:t>
            </a:r>
            <a:r>
              <a:rPr dirty="0"/>
              <a:t>declares: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"Ah, I will get relief from my foes and avenge myself on my enemies.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네게로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돌려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찌꺼기를</a:t>
            </a:r>
            <a:r>
              <a:rPr dirty="0"/>
              <a:t> </a:t>
            </a:r>
            <a:r>
              <a:rPr dirty="0" err="1"/>
              <a:t>녹여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불순물들을</a:t>
            </a:r>
            <a:r>
              <a:rPr dirty="0"/>
              <a:t> </a:t>
            </a:r>
            <a:r>
              <a:rPr dirty="0" err="1"/>
              <a:t>걷어낼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44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turn my hand against you; I will thoroughly purge away your dross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remove all your impurities.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옛날처럼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사사들을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처음처럼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모사들을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후에야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의의</a:t>
            </a:r>
            <a:r>
              <a:rPr dirty="0"/>
              <a:t> </a:t>
            </a:r>
            <a:r>
              <a:rPr dirty="0" err="1"/>
              <a:t>도성</a:t>
            </a:r>
            <a:r>
              <a:rPr dirty="0"/>
              <a:t>, </a:t>
            </a:r>
            <a:r>
              <a:rPr dirty="0" err="1"/>
              <a:t>신실한</a:t>
            </a:r>
            <a:r>
              <a:rPr dirty="0"/>
              <a:t> </a:t>
            </a:r>
            <a:r>
              <a:rPr dirty="0" err="1"/>
              <a:t>고을이라고</a:t>
            </a:r>
            <a:r>
              <a:rPr dirty="0"/>
              <a:t> </a:t>
            </a:r>
            <a:r>
              <a:rPr dirty="0" err="1"/>
              <a:t>불릴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91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restore your judges as in days of old, your counselors as at the beginning.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Afterward you will be called the City of Righteousness, the Faithful City."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시온은 정의로 구속함을 얻고 돌아온 사람들은 공의로 구속함을 얻을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Zion will be redeemed with justice, her penitent ones with righteousness.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반역자들과</a:t>
            </a:r>
            <a:r>
              <a:rPr dirty="0"/>
              <a:t> </a:t>
            </a:r>
            <a:r>
              <a:rPr dirty="0" err="1"/>
              <a:t>죄인들은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부숴질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저버린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876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rebels and sinners will both be broken,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who forsake the LORD will perish.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885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쾌락을</a:t>
            </a:r>
            <a:r>
              <a:rPr dirty="0"/>
              <a:t> </a:t>
            </a:r>
            <a:r>
              <a:rPr dirty="0" err="1"/>
              <a:t>일삼던</a:t>
            </a:r>
            <a:r>
              <a:rPr dirty="0"/>
              <a:t> </a:t>
            </a:r>
            <a:r>
              <a:rPr dirty="0" err="1"/>
              <a:t>상수리나무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부끄러움을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선택한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동산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64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will be ashamed because of the sacred oaks in which you have delighted;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disgraced because of the gardens that you have chosen.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황소도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주인을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나귀도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주인의</a:t>
            </a:r>
            <a:r>
              <a:rPr dirty="0"/>
              <a:t> </a:t>
            </a:r>
            <a:r>
              <a:rPr dirty="0" err="1"/>
              <a:t>구유를</a:t>
            </a:r>
            <a:r>
              <a:rPr dirty="0"/>
              <a:t> </a:t>
            </a:r>
            <a:r>
              <a:rPr dirty="0" err="1"/>
              <a:t>아는데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못하는구나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92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ox knows his master, the donkey his owner's manger,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Israel does not know, my people do not understand."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너희는 잎사귀 마른 상수리나무처럼, 물 없는 동산처럼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will be like an oak with fading leaves, like a garden without water.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392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삼</a:t>
            </a:r>
            <a:r>
              <a:rPr dirty="0"/>
              <a:t> </a:t>
            </a:r>
            <a:r>
              <a:rPr dirty="0" err="1"/>
              <a:t>부스러기가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불티가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둘이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타는데도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끌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02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mighty man will become tinder and his work a </a:t>
            </a:r>
            <a:r>
              <a:t>spark;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both </a:t>
            </a:r>
            <a:r>
              <a:rPr dirty="0"/>
              <a:t>will burn together, with no one to quench the fire."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6734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아</a:t>
            </a:r>
            <a:r>
              <a:rPr dirty="0"/>
              <a:t>! </a:t>
            </a:r>
            <a:r>
              <a:rPr dirty="0" err="1"/>
              <a:t>어긋나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민족</a:t>
            </a:r>
            <a:r>
              <a:rPr dirty="0"/>
              <a:t>!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진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! </a:t>
            </a:r>
            <a:r>
              <a:rPr dirty="0" err="1"/>
              <a:t>악행하는</a:t>
            </a:r>
            <a:r>
              <a:rPr dirty="0"/>
              <a:t> </a:t>
            </a:r>
            <a:r>
              <a:rPr dirty="0" err="1"/>
              <a:t>종자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타락한</a:t>
            </a:r>
            <a:r>
              <a:rPr dirty="0"/>
              <a:t> </a:t>
            </a:r>
            <a:r>
              <a:rPr dirty="0" err="1"/>
              <a:t>자식들</a:t>
            </a:r>
            <a:r>
              <a:rPr dirty="0"/>
              <a:t>!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저버렸구나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경멸했구나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돌려</a:t>
            </a:r>
            <a:r>
              <a:rPr dirty="0"/>
              <a:t> </a:t>
            </a:r>
            <a:r>
              <a:rPr dirty="0" err="1"/>
              <a:t>남이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버렸구나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90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Ah, sinful nation, a people loaded with guilt,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brood of evildoers, children given to corruption!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forsaken the LORD;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spurned the Holy One of Israel and turned their backs on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반역해</a:t>
            </a:r>
            <a:r>
              <a:rPr dirty="0"/>
              <a:t> </a:t>
            </a:r>
            <a:r>
              <a:rPr dirty="0" err="1"/>
              <a:t>매를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맞으려고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머리는</a:t>
            </a:r>
            <a:r>
              <a:rPr dirty="0"/>
              <a:t> </a:t>
            </a:r>
            <a:r>
              <a:rPr dirty="0" err="1"/>
              <a:t>온통</a:t>
            </a:r>
            <a:r>
              <a:rPr dirty="0"/>
              <a:t> </a:t>
            </a:r>
            <a:r>
              <a:rPr dirty="0" err="1"/>
              <a:t>병들었고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온통</a:t>
            </a:r>
            <a:r>
              <a:rPr dirty="0"/>
              <a:t> </a:t>
            </a:r>
            <a:r>
              <a:rPr dirty="0" err="1"/>
              <a:t>혼미해졌구나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92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should you be beaten anymore? Why do you persist in rebellion?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whole head is injured, your whole heart afflicted.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75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발바닥부터</a:t>
            </a:r>
            <a:r>
              <a:rPr dirty="0"/>
              <a:t> </a:t>
            </a:r>
            <a:r>
              <a:rPr dirty="0" err="1"/>
              <a:t>머리까지</a:t>
            </a:r>
            <a:r>
              <a:rPr dirty="0"/>
              <a:t> </a:t>
            </a:r>
            <a:r>
              <a:rPr dirty="0" err="1"/>
              <a:t>성한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없구나</a:t>
            </a:r>
            <a:r>
              <a:rPr dirty="0"/>
              <a:t>. </a:t>
            </a:r>
            <a:r>
              <a:rPr dirty="0" err="1"/>
              <a:t>상한</a:t>
            </a:r>
            <a:r>
              <a:rPr dirty="0"/>
              <a:t> </a:t>
            </a:r>
            <a:r>
              <a:rPr dirty="0" err="1"/>
              <a:t>곳과</a:t>
            </a:r>
            <a:r>
              <a:rPr dirty="0"/>
              <a:t> </a:t>
            </a:r>
            <a:r>
              <a:rPr dirty="0" err="1"/>
              <a:t>멍든</a:t>
            </a:r>
            <a:r>
              <a:rPr dirty="0"/>
              <a:t> </a:t>
            </a:r>
            <a:r>
              <a:rPr dirty="0" err="1"/>
              <a:t>곳과</a:t>
            </a:r>
            <a:r>
              <a:rPr dirty="0"/>
              <a:t> </a:t>
            </a:r>
            <a:r>
              <a:rPr dirty="0" err="1"/>
              <a:t>새로</a:t>
            </a:r>
            <a:r>
              <a:rPr dirty="0"/>
              <a:t> </a:t>
            </a:r>
            <a:r>
              <a:rPr dirty="0" err="1"/>
              <a:t>맞은</a:t>
            </a:r>
            <a:r>
              <a:rPr dirty="0"/>
              <a:t> </a:t>
            </a:r>
            <a:r>
              <a:rPr dirty="0" err="1"/>
              <a:t>상처뿐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짜내고</a:t>
            </a:r>
            <a:r>
              <a:rPr dirty="0"/>
              <a:t> </a:t>
            </a:r>
            <a:r>
              <a:rPr dirty="0" err="1"/>
              <a:t>싸매고</a:t>
            </a:r>
            <a:r>
              <a:rPr dirty="0"/>
              <a:t> </a:t>
            </a:r>
            <a:r>
              <a:rPr dirty="0" err="1"/>
              <a:t>기름으로</a:t>
            </a:r>
            <a:r>
              <a:rPr dirty="0"/>
              <a:t>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가라앉히지도</a:t>
            </a:r>
            <a:r>
              <a:rPr dirty="0"/>
              <a:t> </a:t>
            </a:r>
            <a:r>
              <a:rPr dirty="0" err="1"/>
              <a:t>못했구나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67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sole of your foot to the top of your head there is no soundness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only wounds and welts and open sores,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cleansed or bandaged or soothed with oil.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황폐해졌고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성들은</a:t>
            </a:r>
            <a:r>
              <a:rPr dirty="0"/>
              <a:t> </a:t>
            </a:r>
            <a:r>
              <a:rPr dirty="0" err="1"/>
              <a:t>불태워졌다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삼켜졌으며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파괴된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폐허만</a:t>
            </a:r>
            <a:r>
              <a:rPr dirty="0"/>
              <a:t> </a:t>
            </a:r>
            <a:r>
              <a:rPr dirty="0" err="1"/>
              <a:t>남았다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10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country is desolate, your cities burned with fire;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fields are being stripped by foreigners right before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laid waste as when overthrown by strangers.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시온의 딸이 포도원의 초막처럼, 오이 밭의 원두막처럼, 에워싸인 성처럼 겨우 남았다.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70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Daughter of Zion is left like a shelter in a vineyard,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hut in a field of melons, like a city under siege.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몇몇을</a:t>
            </a:r>
            <a:r>
              <a:rPr dirty="0"/>
              <a:t> </a:t>
            </a:r>
            <a:r>
              <a:rPr dirty="0" err="1"/>
              <a:t>살아남게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않으셨다면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소돔같이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고모라같이</a:t>
            </a:r>
            <a:r>
              <a:rPr dirty="0"/>
              <a:t> </a:t>
            </a:r>
            <a:r>
              <a:rPr dirty="0" err="1"/>
              <a:t>됐을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81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Unless the LORD Almighty had left us some survivors,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would have become like Sodom, we would have been like Gomorrah.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1672</Words>
  <Application>Microsoft Macintosh PowerPoint</Application>
  <PresentationFormat>와이드스크린</PresentationFormat>
  <Paragraphs>163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2022-09-03T04:22:03Z</dcterms:modified>
</cp:coreProperties>
</file>