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8" autoAdjust="0"/>
    <p:restoredTop sz="94479"/>
  </p:normalViewPr>
  <p:slideViewPr>
    <p:cSldViewPr snapToGrid="0" snapToObjects="1">
      <p:cViewPr varScale="1">
        <p:scale>
          <a:sx n="73" d="100"/>
          <a:sy n="73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06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/>
              <a:t>1</a:t>
            </a:r>
            <a:br>
              <a:rPr dirty="0"/>
            </a:br>
            <a:r>
              <a:rPr dirty="0" err="1"/>
              <a:t>아</a:t>
            </a:r>
            <a:r>
              <a:rPr dirty="0"/>
              <a:t>!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악법을</a:t>
            </a:r>
            <a:r>
              <a:rPr dirty="0"/>
              <a:t> </a:t>
            </a:r>
            <a:r>
              <a:rPr dirty="0" err="1"/>
              <a:t>공포하고</a:t>
            </a:r>
            <a:r>
              <a:rPr dirty="0"/>
              <a:t> </a:t>
            </a:r>
            <a:r>
              <a:rPr dirty="0" err="1"/>
              <a:t>괴롭히는</a:t>
            </a:r>
            <a:r>
              <a:rPr dirty="0"/>
              <a:t> </a:t>
            </a:r>
            <a:r>
              <a:rPr dirty="0" err="1"/>
              <a:t>법령을</a:t>
            </a:r>
            <a:r>
              <a:rPr dirty="0"/>
              <a:t> </a:t>
            </a:r>
            <a:r>
              <a:rPr dirty="0" err="1"/>
              <a:t>만드는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829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those who make unjust laws,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those who issue oppressive decrees,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우상의</a:t>
            </a:r>
            <a:r>
              <a:rPr dirty="0"/>
              <a:t> </a:t>
            </a:r>
            <a:r>
              <a:rPr dirty="0" err="1"/>
              <a:t>나라들을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넣은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예루살렘과</a:t>
            </a:r>
            <a:r>
              <a:rPr dirty="0"/>
              <a:t> </a:t>
            </a:r>
            <a:r>
              <a:rPr dirty="0" err="1"/>
              <a:t>사마리아보다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우상을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나라들을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넣은</a:t>
            </a:r>
            <a:r>
              <a:rPr dirty="0"/>
              <a:t> </a:t>
            </a:r>
            <a:r>
              <a:rPr dirty="0" err="1"/>
              <a:t>것처럼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23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my hand seized the kingdoms of the idols,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kingdoms whose images excelled those of Jerusalem and Samaria --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968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사마리아와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넣은</a:t>
            </a:r>
            <a:r>
              <a:rPr dirty="0"/>
              <a:t> </a:t>
            </a:r>
            <a:r>
              <a:rPr dirty="0" err="1"/>
              <a:t>것처럼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우상들인들</a:t>
            </a:r>
            <a:r>
              <a:rPr dirty="0"/>
              <a:t> </a:t>
            </a: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넣지</a:t>
            </a:r>
            <a:r>
              <a:rPr dirty="0"/>
              <a:t> </a:t>
            </a:r>
            <a:r>
              <a:rPr dirty="0" err="1"/>
              <a:t>못하겠는가</a:t>
            </a:r>
            <a:r>
              <a:rPr dirty="0"/>
              <a:t>?’”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056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shall I not deal with Jerusalem and her images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 dealt with Samaria and her idols?'"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시온</a:t>
            </a:r>
            <a:r>
              <a:rPr dirty="0"/>
              <a:t> </a:t>
            </a:r>
            <a:r>
              <a:rPr dirty="0" err="1"/>
              <a:t>산과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마치신</a:t>
            </a:r>
            <a:r>
              <a:rPr dirty="0"/>
              <a:t> </a:t>
            </a:r>
            <a:r>
              <a:rPr dirty="0" err="1"/>
              <a:t>후에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맺은</a:t>
            </a:r>
            <a:r>
              <a:rPr dirty="0"/>
              <a:t> </a:t>
            </a:r>
            <a:r>
              <a:rPr dirty="0" err="1"/>
              <a:t>오만한</a:t>
            </a:r>
            <a:r>
              <a:rPr dirty="0"/>
              <a:t> </a:t>
            </a:r>
            <a:r>
              <a:rPr dirty="0" err="1"/>
              <a:t>마음의</a:t>
            </a:r>
            <a:r>
              <a:rPr dirty="0"/>
              <a:t> </a:t>
            </a:r>
            <a:r>
              <a:rPr dirty="0" err="1"/>
              <a:t>열매와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기품이</a:t>
            </a:r>
            <a:r>
              <a:rPr dirty="0"/>
              <a:t> </a:t>
            </a:r>
            <a:r>
              <a:rPr dirty="0" err="1"/>
              <a:t>넘치는</a:t>
            </a:r>
            <a:r>
              <a:rPr dirty="0"/>
              <a:t> </a:t>
            </a:r>
            <a:r>
              <a:rPr dirty="0" err="1"/>
              <a:t>거만한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심판하겠다”라고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3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Lord has finished all his work against Mount Zion and Jerusalem,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say, "I will punish the king of Assyria for the willful pride of his heart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haughty look in his eyes.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지껄이고</a:t>
            </a:r>
            <a:r>
              <a:rPr dirty="0"/>
              <a:t> </a:t>
            </a:r>
            <a:r>
              <a:rPr dirty="0" err="1"/>
              <a:t>있다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손의</a:t>
            </a:r>
            <a:r>
              <a:rPr dirty="0"/>
              <a:t> </a:t>
            </a:r>
            <a:r>
              <a:rPr dirty="0" err="1"/>
              <a:t>힘과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지혜로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해냈다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똑똑하기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경계선을</a:t>
            </a:r>
            <a:r>
              <a:rPr dirty="0"/>
              <a:t> </a:t>
            </a:r>
            <a:r>
              <a:rPr dirty="0" err="1"/>
              <a:t>치워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쌓아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보물들을</a:t>
            </a:r>
            <a:r>
              <a:rPr dirty="0"/>
              <a:t> </a:t>
            </a:r>
            <a:r>
              <a:rPr dirty="0" err="1"/>
              <a:t>약탈했으며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용사처럼</a:t>
            </a:r>
            <a:r>
              <a:rPr dirty="0"/>
              <a:t> </a:t>
            </a:r>
            <a:r>
              <a:rPr dirty="0" err="1"/>
              <a:t>주민들을</a:t>
            </a:r>
            <a:r>
              <a:rPr dirty="0"/>
              <a:t> </a:t>
            </a:r>
            <a:r>
              <a:rPr dirty="0" err="1"/>
              <a:t>굴복시켰다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65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says: "`By the strength of my hand I have done this,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by my wisdom, because I have understanding.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removed the boundaries of nations, I plundered their treasures;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mighty one I subdued their kings.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새가</a:t>
            </a:r>
            <a:r>
              <a:rPr dirty="0"/>
              <a:t> </a:t>
            </a:r>
            <a:r>
              <a:rPr dirty="0" err="1"/>
              <a:t>보금자리를</a:t>
            </a:r>
            <a:r>
              <a:rPr dirty="0"/>
              <a:t> </a:t>
            </a:r>
            <a:r>
              <a:rPr dirty="0" err="1"/>
              <a:t>차지하듯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재물을</a:t>
            </a:r>
            <a:r>
              <a:rPr dirty="0"/>
              <a:t> </a:t>
            </a:r>
            <a:r>
              <a:rPr dirty="0" err="1"/>
              <a:t>움켜쥐었고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버려진</a:t>
            </a:r>
            <a:r>
              <a:rPr dirty="0"/>
              <a:t> </a:t>
            </a:r>
            <a:r>
              <a:rPr dirty="0" err="1"/>
              <a:t>알들을</a:t>
            </a:r>
            <a:r>
              <a:rPr dirty="0"/>
              <a:t> </a:t>
            </a:r>
            <a:r>
              <a:rPr dirty="0" err="1"/>
              <a:t>모으듯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늘려</a:t>
            </a:r>
            <a:r>
              <a:rPr dirty="0"/>
              <a:t> </a:t>
            </a:r>
            <a:r>
              <a:rPr dirty="0" err="1"/>
              <a:t>모았지만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날개를</a:t>
            </a:r>
            <a:r>
              <a:rPr dirty="0"/>
              <a:t> </a:t>
            </a:r>
            <a:r>
              <a:rPr dirty="0" err="1"/>
              <a:t>퍼덕이거나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벌리거나</a:t>
            </a:r>
            <a:r>
              <a:rPr dirty="0"/>
              <a:t> </a:t>
            </a:r>
            <a:r>
              <a:rPr dirty="0" err="1"/>
              <a:t>찍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 </a:t>
            </a:r>
            <a:r>
              <a:rPr dirty="0" err="1"/>
              <a:t>내는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229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one reaches into a nest, so my hand reached for the wealth of the nations;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men gather abandoned eggs, so I gathered all the countries;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one flapped a wing, or opened its mouth to chirp.'"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도끼가</a:t>
            </a:r>
            <a:r>
              <a:rPr dirty="0"/>
              <a:t> </a:t>
            </a:r>
            <a:r>
              <a:rPr dirty="0" err="1"/>
              <a:t>도끼질하는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칭찬을</a:t>
            </a:r>
            <a:r>
              <a:rPr dirty="0"/>
              <a:t> </a:t>
            </a:r>
            <a:r>
              <a:rPr dirty="0" err="1"/>
              <a:t>듣겠느냐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아니면</a:t>
            </a:r>
            <a:r>
              <a:rPr dirty="0"/>
              <a:t> </a:t>
            </a:r>
            <a:r>
              <a:rPr dirty="0" err="1"/>
              <a:t>톱이</a:t>
            </a:r>
            <a:r>
              <a:rPr dirty="0"/>
              <a:t> </a:t>
            </a:r>
            <a:r>
              <a:rPr dirty="0" err="1"/>
              <a:t>톱질하는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뻐기겠느냐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지팡이가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휘두르는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몽둥이가</a:t>
            </a:r>
            <a:r>
              <a:rPr dirty="0"/>
              <a:t> </a:t>
            </a:r>
            <a:r>
              <a:rPr dirty="0" err="1"/>
              <a:t>나무가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올리는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15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the ax raise itself above him who swings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the saw boast against him who uses it?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if a rod were to wield him who lifts it up,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a club brandish him who is not wood!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살찐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쇠약하게</a:t>
            </a:r>
            <a:r>
              <a:rPr dirty="0"/>
              <a:t> </a:t>
            </a:r>
            <a:r>
              <a:rPr dirty="0" err="1"/>
              <a:t>하시고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재물에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질러</a:t>
            </a:r>
            <a:r>
              <a:rPr dirty="0"/>
              <a:t> </a:t>
            </a:r>
            <a:r>
              <a:rPr dirty="0" err="1"/>
              <a:t>태워</a:t>
            </a:r>
            <a:r>
              <a:rPr dirty="0"/>
              <a:t> </a:t>
            </a:r>
            <a:r>
              <a:rPr dirty="0" err="1"/>
              <a:t>버리실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86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the Lord, the LORD Almighty,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send a wasting disease upon his sturdy warriors;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under his pomp a fire will be kindled like a blazing flame.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빛은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거룩하신</a:t>
            </a:r>
            <a:r>
              <a:rPr dirty="0"/>
              <a:t> </a:t>
            </a:r>
            <a:r>
              <a:rPr dirty="0" err="1"/>
              <a:t>분은</a:t>
            </a:r>
            <a:r>
              <a:rPr dirty="0"/>
              <a:t> </a:t>
            </a:r>
            <a:r>
              <a:rPr dirty="0" err="1"/>
              <a:t>불꽃이</a:t>
            </a:r>
            <a:r>
              <a:rPr dirty="0"/>
              <a:t> </a:t>
            </a:r>
            <a:r>
              <a:rPr dirty="0" err="1"/>
              <a:t>되셔서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가시나무와</a:t>
            </a:r>
            <a:r>
              <a:rPr dirty="0"/>
              <a:t> </a:t>
            </a:r>
            <a:r>
              <a:rPr dirty="0" err="1"/>
              <a:t>찔레나무를</a:t>
            </a:r>
            <a:r>
              <a:rPr dirty="0"/>
              <a:t> </a:t>
            </a:r>
            <a:r>
              <a:rPr dirty="0" err="1"/>
              <a:t>하루에</a:t>
            </a:r>
            <a:r>
              <a:rPr dirty="0"/>
              <a:t> </a:t>
            </a:r>
            <a:r>
              <a:rPr dirty="0" err="1"/>
              <a:t>불태워</a:t>
            </a:r>
            <a:r>
              <a:rPr dirty="0"/>
              <a:t> </a:t>
            </a:r>
            <a:r>
              <a:rPr dirty="0" err="1"/>
              <a:t>삼켜</a:t>
            </a:r>
            <a:r>
              <a:rPr dirty="0"/>
              <a:t> </a:t>
            </a:r>
            <a:r>
              <a:rPr dirty="0" err="1"/>
              <a:t>버리시고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17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Light of Israel will become a fire, their Holy One a flame;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 single day it will burn and consume his thorns and his briers.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병자의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점점</a:t>
            </a:r>
            <a:r>
              <a:rPr dirty="0"/>
              <a:t> </a:t>
            </a:r>
            <a:r>
              <a:rPr dirty="0" err="1"/>
              <a:t>소진돼</a:t>
            </a:r>
            <a:r>
              <a:rPr dirty="0"/>
              <a:t> </a:t>
            </a:r>
            <a:r>
              <a:rPr dirty="0" err="1"/>
              <a:t>가듯이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우거진</a:t>
            </a:r>
            <a:r>
              <a:rPr dirty="0"/>
              <a:t> </a:t>
            </a:r>
            <a:r>
              <a:rPr dirty="0" err="1"/>
              <a:t>숲과</a:t>
            </a:r>
            <a:r>
              <a:rPr dirty="0"/>
              <a:t> </a:t>
            </a:r>
            <a:r>
              <a:rPr dirty="0" err="1"/>
              <a:t>풍요로운</a:t>
            </a:r>
            <a:r>
              <a:rPr dirty="0"/>
              <a:t> </a:t>
            </a:r>
            <a:r>
              <a:rPr dirty="0" err="1"/>
              <a:t>과수원을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영혼과</a:t>
            </a:r>
            <a:r>
              <a:rPr dirty="0"/>
              <a:t> </a:t>
            </a:r>
            <a:r>
              <a:rPr dirty="0" err="1"/>
              <a:t>육체까지</a:t>
            </a:r>
            <a:r>
              <a:rPr dirty="0"/>
              <a:t> </a:t>
            </a:r>
            <a:r>
              <a:rPr dirty="0" err="1"/>
              <a:t>몽땅</a:t>
            </a:r>
            <a:r>
              <a:rPr dirty="0"/>
              <a:t> </a:t>
            </a:r>
            <a:r>
              <a:rPr dirty="0" err="1"/>
              <a:t>시들게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77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splendor of his forests and fertile fields it will completely destroy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when a sick man wastes away.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숲의</a:t>
            </a:r>
            <a:r>
              <a:rPr dirty="0"/>
              <a:t> </a:t>
            </a:r>
            <a:r>
              <a:rPr dirty="0" err="1"/>
              <a:t>나무들이</a:t>
            </a:r>
            <a:r>
              <a:rPr dirty="0"/>
              <a:t> </a:t>
            </a:r>
            <a:r>
              <a:rPr dirty="0" err="1"/>
              <a:t>거의</a:t>
            </a:r>
            <a:r>
              <a:rPr dirty="0"/>
              <a:t> </a:t>
            </a:r>
            <a:r>
              <a:rPr dirty="0" err="1"/>
              <a:t>남지</a:t>
            </a:r>
            <a:r>
              <a:rPr dirty="0"/>
              <a:t> </a:t>
            </a:r>
            <a:r>
              <a:rPr dirty="0" err="1"/>
              <a:t>않아서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어린아이라도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세어</a:t>
            </a:r>
            <a:r>
              <a:rPr dirty="0"/>
              <a:t> </a:t>
            </a:r>
            <a:r>
              <a:rPr dirty="0" err="1"/>
              <a:t>적을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389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remaining trees of his forests will be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few that a child could write them down.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약한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권익을</a:t>
            </a:r>
            <a:r>
              <a:rPr dirty="0"/>
              <a:t> </a:t>
            </a:r>
            <a:r>
              <a:rPr dirty="0" err="1"/>
              <a:t>빼앗고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공의를</a:t>
            </a:r>
            <a:r>
              <a:rPr dirty="0"/>
              <a:t> </a:t>
            </a:r>
            <a:r>
              <a:rPr dirty="0" err="1"/>
              <a:t>강탈하며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과부들의</a:t>
            </a:r>
            <a:r>
              <a:rPr dirty="0"/>
              <a:t> </a:t>
            </a:r>
            <a:r>
              <a:rPr dirty="0" err="1"/>
              <a:t>재산을</a:t>
            </a:r>
            <a:r>
              <a:rPr dirty="0"/>
              <a:t> </a:t>
            </a:r>
            <a:r>
              <a:rPr dirty="0" err="1"/>
              <a:t>약탈하고</a:t>
            </a:r>
            <a:r>
              <a:rPr dirty="0"/>
              <a:t> </a:t>
            </a:r>
            <a:r>
              <a:rPr dirty="0" err="1"/>
              <a:t>고아들의</a:t>
            </a:r>
            <a:r>
              <a:rPr dirty="0"/>
              <a:t> </a:t>
            </a: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빼앗았다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55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deprive the poor of their rights and withhold justice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oppressed of my people, making widows their prey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robbing the fatherless.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야곱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생존자들은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기대지</a:t>
            </a:r>
            <a:r>
              <a:rPr dirty="0"/>
              <a:t> </a:t>
            </a:r>
            <a:r>
              <a:rPr dirty="0" err="1"/>
              <a:t>않고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거룩하신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기댈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85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the remnant of Israel, the survivors of the house of Jacob,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no longer rely on him who struck them down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will truly rely on the LORD,</a:t>
            </a:r>
            <a:r>
              <a:rPr lang="ko-KR" altLang="en-US" dirty="0"/>
              <a:t> </a:t>
            </a:r>
            <a:r>
              <a:rPr dirty="0"/>
              <a:t>the Holy One of Israel.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돌아올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강하신</a:t>
            </a:r>
            <a:r>
              <a:rPr dirty="0"/>
              <a:t> </a:t>
            </a:r>
            <a:r>
              <a:rPr dirty="0" err="1"/>
              <a:t>하나님께로</a:t>
            </a:r>
            <a:r>
              <a:rPr dirty="0"/>
              <a:t> </a:t>
            </a:r>
            <a:r>
              <a:rPr dirty="0" err="1"/>
              <a:t>돌아올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 remnant will return, a remnant of Jacob will return to the Mighty God.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이스라엘아</a:t>
            </a:r>
            <a:r>
              <a:rPr dirty="0"/>
              <a:t>!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바닷가의</a:t>
            </a:r>
            <a:r>
              <a:rPr dirty="0"/>
              <a:t> </a:t>
            </a:r>
            <a:r>
              <a:rPr dirty="0" err="1"/>
              <a:t>모래같이</a:t>
            </a:r>
            <a:r>
              <a:rPr dirty="0"/>
              <a:t> </a:t>
            </a:r>
            <a:r>
              <a:rPr dirty="0" err="1"/>
              <a:t>많아도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사람들만이</a:t>
            </a:r>
            <a:r>
              <a:rPr dirty="0"/>
              <a:t> </a:t>
            </a:r>
            <a:r>
              <a:rPr dirty="0" err="1"/>
              <a:t>돌아올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멸망이</a:t>
            </a:r>
            <a:r>
              <a:rPr dirty="0"/>
              <a:t> </a:t>
            </a:r>
            <a:r>
              <a:rPr dirty="0" err="1"/>
              <a:t>결정됐고</a:t>
            </a:r>
            <a:r>
              <a:rPr dirty="0"/>
              <a:t> </a:t>
            </a:r>
            <a:r>
              <a:rPr dirty="0" err="1"/>
              <a:t>공의가</a:t>
            </a:r>
            <a:r>
              <a:rPr dirty="0"/>
              <a:t> </a:t>
            </a:r>
            <a:r>
              <a:rPr dirty="0" err="1"/>
              <a:t>넘쳐흐르고</a:t>
            </a:r>
            <a:r>
              <a:rPr dirty="0"/>
              <a:t> </a:t>
            </a:r>
            <a:r>
              <a:rPr dirty="0" err="1"/>
              <a:t>있으니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15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your people, O Israel, be like the sand by the sea,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only a remnant will return. Destruction has been decreed,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overwhelming and righteous.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7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끝장을</a:t>
            </a:r>
            <a:r>
              <a:rPr dirty="0"/>
              <a:t> </a:t>
            </a:r>
            <a:r>
              <a:rPr dirty="0" err="1"/>
              <a:t>내겠다고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결정하신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이루실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32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Lord, the LORD Almighty,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carry out the destruction decreed upon the whole land.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83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시온에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백성아</a:t>
            </a:r>
            <a:r>
              <a:rPr dirty="0"/>
              <a:t>, </a:t>
            </a:r>
            <a:r>
              <a:rPr dirty="0" err="1"/>
              <a:t>이집트가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 err="1"/>
              <a:t>앗시리아가</a:t>
            </a:r>
            <a:r>
              <a:rPr dirty="0"/>
              <a:t> </a:t>
            </a:r>
            <a:r>
              <a:rPr dirty="0" err="1"/>
              <a:t>막대기로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몽둥이를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치켜들더라도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16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this is what the Lord, the LORD Almighty, says: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my people who live in Zion, do not be afraid of the Assyrians,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beat you with a rod and lift up a club against you, as Egypt did.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오래지</a:t>
            </a:r>
            <a:r>
              <a:rPr dirty="0"/>
              <a:t> </a:t>
            </a:r>
            <a:r>
              <a:rPr dirty="0" err="1"/>
              <a:t>않아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품었던</a:t>
            </a:r>
            <a:r>
              <a:rPr dirty="0"/>
              <a:t> </a:t>
            </a:r>
            <a:r>
              <a:rPr dirty="0" err="1"/>
              <a:t>노여움은</a:t>
            </a:r>
            <a:r>
              <a:rPr dirty="0"/>
              <a:t> </a:t>
            </a:r>
            <a:r>
              <a:rPr dirty="0" err="1"/>
              <a:t>풀리겠지만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분노가</a:t>
            </a:r>
            <a:r>
              <a:rPr dirty="0"/>
              <a:t> </a:t>
            </a:r>
            <a:r>
              <a:rPr dirty="0" err="1"/>
              <a:t>그에게로</a:t>
            </a:r>
            <a:r>
              <a:rPr dirty="0"/>
              <a:t> </a:t>
            </a:r>
            <a:r>
              <a:rPr dirty="0" err="1"/>
              <a:t>향할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494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Very soon my anger against you will end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wrath will be directed to their destruction."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오렙</a:t>
            </a:r>
            <a:r>
              <a:rPr dirty="0"/>
              <a:t> </a:t>
            </a:r>
            <a:r>
              <a:rPr dirty="0" err="1"/>
              <a:t>바위에서</a:t>
            </a:r>
            <a:r>
              <a:rPr dirty="0"/>
              <a:t> </a:t>
            </a:r>
            <a:r>
              <a:rPr dirty="0" err="1"/>
              <a:t>미디안을</a:t>
            </a:r>
            <a:r>
              <a:rPr dirty="0"/>
              <a:t> </a:t>
            </a:r>
            <a:r>
              <a:rPr dirty="0" err="1"/>
              <a:t>치신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길에</a:t>
            </a:r>
            <a:r>
              <a:rPr dirty="0"/>
              <a:t> </a:t>
            </a:r>
            <a:r>
              <a:rPr dirty="0" err="1"/>
              <a:t>지팡이를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드신</a:t>
            </a:r>
            <a:r>
              <a:rPr dirty="0"/>
              <a:t> </a:t>
            </a:r>
            <a:r>
              <a:rPr dirty="0" err="1"/>
              <a:t>것처럼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격분하셔서</a:t>
            </a:r>
            <a:r>
              <a:rPr dirty="0"/>
              <a:t> </a:t>
            </a:r>
            <a:r>
              <a:rPr dirty="0" err="1"/>
              <a:t>채찍질하실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463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Almighty will lash them with a whip,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when he struck down Midian at the rock of </a:t>
            </a:r>
            <a:r>
              <a:rPr dirty="0" err="1"/>
              <a:t>Oreb</a:t>
            </a:r>
            <a:r>
              <a:rPr dirty="0"/>
              <a:t>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raise his staff over the waters, as he did in Egypt.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어깨에</a:t>
            </a:r>
            <a:r>
              <a:rPr dirty="0"/>
              <a:t> </a:t>
            </a:r>
            <a:r>
              <a:rPr dirty="0" err="1"/>
              <a:t>지웠던</a:t>
            </a:r>
            <a:r>
              <a:rPr dirty="0"/>
              <a:t> </a:t>
            </a:r>
            <a:r>
              <a:rPr dirty="0" err="1"/>
              <a:t>짐이</a:t>
            </a:r>
            <a:r>
              <a:rPr dirty="0"/>
              <a:t> </a:t>
            </a:r>
            <a:r>
              <a:rPr dirty="0" err="1"/>
              <a:t>내려지고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살이</a:t>
            </a:r>
            <a:r>
              <a:rPr dirty="0"/>
              <a:t> </a:t>
            </a:r>
            <a:r>
              <a:rPr dirty="0" err="1"/>
              <a:t>붙어서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멍에가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목에서</a:t>
            </a:r>
            <a:r>
              <a:rPr dirty="0"/>
              <a:t> </a:t>
            </a:r>
            <a:r>
              <a:rPr dirty="0" err="1"/>
              <a:t>부서질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20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their burden will be lifted from your shoulders,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yoke from your neck;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yoke will be broken because you have grown so fat.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31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앗시리아가</a:t>
            </a:r>
            <a:r>
              <a:rPr dirty="0"/>
              <a:t> </a:t>
            </a:r>
            <a:r>
              <a:rPr dirty="0" err="1"/>
              <a:t>아얏으로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미그론을</a:t>
            </a:r>
            <a:r>
              <a:rPr dirty="0"/>
              <a:t> </a:t>
            </a:r>
            <a:r>
              <a:rPr dirty="0" err="1"/>
              <a:t>지나서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믹마스에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무기들을</a:t>
            </a:r>
            <a:r>
              <a:rPr dirty="0"/>
              <a:t> </a:t>
            </a:r>
            <a:r>
              <a:rPr dirty="0" err="1"/>
              <a:t>내려놓고는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860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enter </a:t>
            </a:r>
            <a:r>
              <a:rPr dirty="0" err="1"/>
              <a:t>Aiath</a:t>
            </a:r>
            <a:r>
              <a:rPr dirty="0"/>
              <a:t>; they pass through </a:t>
            </a:r>
            <a:r>
              <a:rPr dirty="0" err="1"/>
              <a:t>Migron</a:t>
            </a:r>
            <a:r>
              <a:rPr lang="en-US" altLang="ko-KR" dirty="0"/>
              <a:t>;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store supplies at </a:t>
            </a:r>
            <a:r>
              <a:rPr dirty="0" err="1"/>
              <a:t>Micmash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여울을</a:t>
            </a:r>
            <a:r>
              <a:rPr dirty="0"/>
              <a:t> </a:t>
            </a:r>
            <a:r>
              <a:rPr dirty="0" err="1"/>
              <a:t>건너서</a:t>
            </a:r>
            <a:r>
              <a:rPr dirty="0"/>
              <a:t> 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게바에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쳤다”라고</a:t>
            </a:r>
            <a:r>
              <a:rPr dirty="0"/>
              <a:t> </a:t>
            </a:r>
            <a:r>
              <a:rPr dirty="0" err="1"/>
              <a:t>말하니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라마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떨고</a:t>
            </a:r>
            <a:r>
              <a:rPr dirty="0"/>
              <a:t> </a:t>
            </a:r>
            <a:r>
              <a:rPr dirty="0" err="1"/>
              <a:t>사울의</a:t>
            </a:r>
            <a:r>
              <a:rPr dirty="0"/>
              <a:t> </a:t>
            </a:r>
            <a:r>
              <a:rPr dirty="0" err="1"/>
              <a:t>고향</a:t>
            </a:r>
            <a:r>
              <a:rPr dirty="0"/>
              <a:t> </a:t>
            </a:r>
            <a:r>
              <a:rPr dirty="0" err="1"/>
              <a:t>기브아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도망치는구나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66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go over the pass, and say, "We will camp overnight at </a:t>
            </a:r>
            <a:r>
              <a:rPr dirty="0" err="1"/>
              <a:t>Geba</a:t>
            </a:r>
            <a:r>
              <a:rPr dirty="0"/>
              <a:t>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Ramah trembles; Gibeah of Saul flees.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792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벌을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, </a:t>
            </a:r>
            <a:r>
              <a:rPr dirty="0" err="1"/>
              <a:t>멀리서</a:t>
            </a:r>
            <a:r>
              <a:rPr dirty="0"/>
              <a:t> </a:t>
            </a:r>
            <a:r>
              <a:rPr dirty="0" err="1"/>
              <a:t>약탈하러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하려고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누구에게로</a:t>
            </a:r>
            <a:r>
              <a:rPr dirty="0"/>
              <a:t> </a:t>
            </a:r>
            <a:r>
              <a:rPr dirty="0" err="1"/>
              <a:t>도망가서</a:t>
            </a:r>
            <a:r>
              <a:rPr dirty="0"/>
              <a:t> </a:t>
            </a:r>
            <a:r>
              <a:rPr dirty="0" err="1"/>
              <a:t>도움을</a:t>
            </a:r>
            <a:r>
              <a:rPr dirty="0"/>
              <a:t> </a:t>
            </a:r>
            <a:r>
              <a:rPr dirty="0" err="1"/>
              <a:t>청하려고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재산은</a:t>
            </a:r>
            <a:r>
              <a:rPr dirty="0"/>
              <a:t> </a:t>
            </a:r>
            <a:r>
              <a:rPr dirty="0" err="1"/>
              <a:t>어디에다</a:t>
            </a:r>
            <a:r>
              <a:rPr dirty="0"/>
              <a:t> </a:t>
            </a:r>
            <a:r>
              <a:rPr dirty="0" err="1"/>
              <a:t>쌓아두려고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93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will you do on the day of reckoning, when disaster comes from afar?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whom will you run for help? Where will you leave your riches?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딸 갈림아, 울부짖어라! 라이사야, 잘 들어라! 아나돗아, 대답하여라!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Cry out, O Daughter of Gallim! Listen, O Laishah! Poor Anathoth!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맛메나는 도망쳤고 게빔 사람들은 피신했다.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Madmenah is in flight; the people of Gebim take cover.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73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이날</a:t>
            </a:r>
            <a:r>
              <a:rPr dirty="0"/>
              <a:t> </a:t>
            </a:r>
            <a:r>
              <a:rPr dirty="0" err="1"/>
              <a:t>앗시리아는</a:t>
            </a:r>
            <a:r>
              <a:rPr dirty="0"/>
              <a:t> </a:t>
            </a:r>
            <a:r>
              <a:rPr dirty="0" err="1"/>
              <a:t>놉에</a:t>
            </a:r>
            <a:r>
              <a:rPr dirty="0"/>
              <a:t> </a:t>
            </a:r>
            <a:r>
              <a:rPr dirty="0" err="1"/>
              <a:t>우뚝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시온의</a:t>
            </a:r>
            <a:r>
              <a:rPr dirty="0"/>
              <a:t> </a:t>
            </a:r>
            <a:r>
              <a:rPr dirty="0" err="1"/>
              <a:t>산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언덕을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흔들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72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day they will halt at Nob;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shake their fist at the mount of the Daughter of Zion,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hill of Jerusalem.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무섭게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가지들을</a:t>
            </a:r>
            <a:r>
              <a:rPr dirty="0"/>
              <a:t> </a:t>
            </a:r>
            <a:r>
              <a:rPr dirty="0" err="1"/>
              <a:t>치시니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솟은</a:t>
            </a:r>
            <a:r>
              <a:rPr dirty="0"/>
              <a:t> </a:t>
            </a:r>
            <a:r>
              <a:rPr dirty="0" err="1"/>
              <a:t>나무들이</a:t>
            </a:r>
            <a:r>
              <a:rPr dirty="0"/>
              <a:t> </a:t>
            </a:r>
            <a:r>
              <a:rPr dirty="0" err="1"/>
              <a:t>찍혀</a:t>
            </a:r>
            <a:r>
              <a:rPr dirty="0"/>
              <a:t> </a:t>
            </a:r>
            <a:r>
              <a:rPr dirty="0" err="1"/>
              <a:t>베어지고</a:t>
            </a:r>
            <a:r>
              <a:rPr dirty="0"/>
              <a:t> </a:t>
            </a:r>
            <a:r>
              <a:rPr dirty="0" err="1"/>
              <a:t>키가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나무들이</a:t>
            </a:r>
            <a:r>
              <a:rPr dirty="0"/>
              <a:t> </a:t>
            </a:r>
            <a:r>
              <a:rPr dirty="0" err="1"/>
              <a:t>낮아질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53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the Lord, the LORD Almighty, will lop off the boughs with great power.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lofty trees will be felled, the tall ones will be brought low.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76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도끼로</a:t>
            </a:r>
            <a:r>
              <a:rPr dirty="0"/>
              <a:t> </a:t>
            </a:r>
            <a:r>
              <a:rPr dirty="0" err="1"/>
              <a:t>숲에</a:t>
            </a:r>
            <a:r>
              <a:rPr dirty="0"/>
              <a:t> </a:t>
            </a:r>
            <a:r>
              <a:rPr dirty="0" err="1"/>
              <a:t>일격을</a:t>
            </a:r>
            <a:r>
              <a:rPr dirty="0"/>
              <a:t> </a:t>
            </a:r>
            <a:r>
              <a:rPr dirty="0" err="1"/>
              <a:t>가하시니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당당하던</a:t>
            </a:r>
            <a:r>
              <a:rPr dirty="0"/>
              <a:t> </a:t>
            </a:r>
            <a:r>
              <a:rPr dirty="0" err="1"/>
              <a:t>레바논이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00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cut down the forest thickets with an ax</a:t>
            </a:r>
            <a:r>
              <a:rPr lang="en-US" altLang="ko-KR" dirty="0"/>
              <a:t>;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Lebanon will fall before the Mighty One.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포로들</a:t>
            </a:r>
            <a:r>
              <a:rPr dirty="0"/>
              <a:t> </a:t>
            </a:r>
            <a:r>
              <a:rPr dirty="0" err="1"/>
              <a:t>틈에서</a:t>
            </a:r>
            <a:r>
              <a:rPr dirty="0"/>
              <a:t> </a:t>
            </a:r>
            <a:r>
              <a:rPr dirty="0" err="1"/>
              <a:t>무릎을</a:t>
            </a:r>
            <a:r>
              <a:rPr dirty="0"/>
              <a:t> </a:t>
            </a:r>
            <a:r>
              <a:rPr dirty="0" err="1"/>
              <a:t>꿇거나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살해당한</a:t>
            </a:r>
            <a:r>
              <a:rPr dirty="0"/>
              <a:t> </a:t>
            </a:r>
            <a:r>
              <a:rPr dirty="0" err="1"/>
              <a:t>시체들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쓰러지는</a:t>
            </a:r>
            <a:r>
              <a:rPr dirty="0"/>
              <a:t> </a:t>
            </a:r>
            <a:r>
              <a:rPr dirty="0" err="1"/>
              <a:t>것</a:t>
            </a:r>
            <a:r>
              <a:rPr dirty="0"/>
              <a:t> </a:t>
            </a:r>
            <a:r>
              <a:rPr dirty="0" err="1"/>
              <a:t>말고는</a:t>
            </a:r>
            <a:r>
              <a:rPr lang="ko-KR" altLang="en-US"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것에도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분노가</a:t>
            </a:r>
            <a:r>
              <a:rPr dirty="0"/>
              <a:t> </a:t>
            </a:r>
            <a:r>
              <a:rPr dirty="0" err="1"/>
              <a:t>풀리지</a:t>
            </a:r>
            <a:r>
              <a:rPr dirty="0"/>
              <a:t> </a:t>
            </a:r>
            <a:r>
              <a:rPr dirty="0" err="1"/>
              <a:t>않아</a:t>
            </a:r>
            <a:r>
              <a:rPr dirty="0"/>
              <a:t> </a:t>
            </a:r>
            <a:r>
              <a:rPr dirty="0" err="1"/>
              <a:t>아직도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펼쳐져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219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Nothing will remain but to cringe among the captives or fall among the slain.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for all this, his anger is not turned away, his hand is still upraised.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771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“</a:t>
            </a:r>
            <a:r>
              <a:rPr dirty="0" err="1"/>
              <a:t>아</a:t>
            </a:r>
            <a:r>
              <a:rPr dirty="0"/>
              <a:t>!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막대기인</a:t>
            </a:r>
            <a:r>
              <a:rPr dirty="0"/>
              <a:t> </a:t>
            </a:r>
            <a:r>
              <a:rPr dirty="0" err="1"/>
              <a:t>앗시리아야</a:t>
            </a:r>
            <a:r>
              <a:rPr dirty="0"/>
              <a:t>!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쥐어진</a:t>
            </a:r>
            <a:r>
              <a:rPr dirty="0"/>
              <a:t> </a:t>
            </a:r>
            <a:r>
              <a:rPr dirty="0" err="1"/>
              <a:t>몽둥이는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분노다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812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"Woe to the Assyrian, the rod of my anger,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whose hand is the club of my wrath!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경건하지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민족에게</a:t>
            </a:r>
            <a:r>
              <a:rPr dirty="0"/>
              <a:t> </a:t>
            </a:r>
            <a:r>
              <a:rPr dirty="0" err="1"/>
              <a:t>보내면서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격노케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민족을</a:t>
            </a:r>
            <a:r>
              <a:rPr dirty="0"/>
              <a:t> </a:t>
            </a:r>
            <a:r>
              <a:rPr dirty="0" err="1"/>
              <a:t>약탈해</a:t>
            </a:r>
            <a:r>
              <a:rPr dirty="0"/>
              <a:t> </a:t>
            </a:r>
            <a:r>
              <a:rPr dirty="0" err="1"/>
              <a:t>노획물을</a:t>
            </a:r>
            <a:r>
              <a:rPr dirty="0"/>
              <a:t> </a:t>
            </a:r>
            <a:r>
              <a:rPr dirty="0" err="1"/>
              <a:t>챙기고</a:t>
            </a:r>
            <a:r>
              <a:rPr dirty="0"/>
              <a:t> </a:t>
            </a:r>
            <a:r>
              <a:rPr dirty="0" err="1"/>
              <a:t>강도짓을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길가의</a:t>
            </a:r>
            <a:r>
              <a:rPr dirty="0"/>
              <a:t> </a:t>
            </a:r>
            <a:r>
              <a:rPr dirty="0" err="1"/>
              <a:t>진흙처럼</a:t>
            </a:r>
            <a:r>
              <a:rPr dirty="0"/>
              <a:t> </a:t>
            </a:r>
            <a:r>
              <a:rPr dirty="0" err="1"/>
              <a:t>짓밟으라고</a:t>
            </a:r>
            <a:r>
              <a:rPr dirty="0"/>
              <a:t> </a:t>
            </a:r>
            <a:r>
              <a:rPr dirty="0" err="1"/>
              <a:t>명령했더니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4528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send him against a godless nation,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dispatch him against a people who anger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seize loot and snatch plunder,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trample them down like mud in the streets.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하려고</a:t>
            </a:r>
            <a:r>
              <a:rPr dirty="0"/>
              <a:t> </a:t>
            </a:r>
            <a:r>
              <a:rPr dirty="0" err="1"/>
              <a:t>생각하거나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마음조차</a:t>
            </a:r>
            <a:r>
              <a:rPr dirty="0"/>
              <a:t> </a:t>
            </a:r>
            <a:r>
              <a:rPr dirty="0" err="1"/>
              <a:t>품지</a:t>
            </a:r>
            <a:r>
              <a:rPr dirty="0"/>
              <a:t> </a:t>
            </a:r>
            <a:r>
              <a:rPr dirty="0" err="1"/>
              <a:t>않고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오로지</a:t>
            </a:r>
            <a:r>
              <a:rPr dirty="0"/>
              <a:t> </a:t>
            </a:r>
            <a:r>
              <a:rPr dirty="0" err="1"/>
              <a:t>무작정</a:t>
            </a:r>
            <a:r>
              <a:rPr dirty="0"/>
              <a:t> </a:t>
            </a:r>
            <a:r>
              <a:rPr dirty="0" err="1"/>
              <a:t>닥치는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몰살시키고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쳐부술</a:t>
            </a:r>
            <a:r>
              <a:rPr dirty="0"/>
              <a:t> </a:t>
            </a:r>
            <a:r>
              <a:rPr dirty="0" err="1"/>
              <a:t>생각뿐이었다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98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this is not what he intends, this is not what he has in mind;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purpose is to destroy, to put an end to many nations.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그러고는 한다는 소리가 ‘내 수하 지휘관들은 왕이나 다름없지 않은가?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`Are not my commanders all kings?' he says.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605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갈로는</a:t>
            </a:r>
            <a:r>
              <a:rPr dirty="0"/>
              <a:t> </a:t>
            </a:r>
            <a:r>
              <a:rPr dirty="0" err="1"/>
              <a:t>갈그미스처럼</a:t>
            </a:r>
            <a:r>
              <a:rPr dirty="0"/>
              <a:t> </a:t>
            </a:r>
            <a:r>
              <a:rPr dirty="0" err="1"/>
              <a:t>망하지</a:t>
            </a:r>
            <a:r>
              <a:rPr dirty="0"/>
              <a:t> </a:t>
            </a:r>
            <a:r>
              <a:rPr dirty="0" err="1"/>
              <a:t>않았는가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하맛도</a:t>
            </a:r>
            <a:r>
              <a:rPr dirty="0"/>
              <a:t> </a:t>
            </a:r>
            <a:r>
              <a:rPr dirty="0" err="1"/>
              <a:t>아르밧처럼</a:t>
            </a:r>
            <a:r>
              <a:rPr dirty="0"/>
              <a:t> </a:t>
            </a:r>
            <a:r>
              <a:rPr dirty="0" err="1"/>
              <a:t>망하지</a:t>
            </a:r>
            <a:r>
              <a:rPr dirty="0"/>
              <a:t> </a:t>
            </a:r>
            <a:r>
              <a:rPr dirty="0" err="1"/>
              <a:t>않았는가</a:t>
            </a:r>
            <a:r>
              <a:rPr dirty="0"/>
              <a:t>? </a:t>
            </a:r>
            <a:r>
              <a:rPr dirty="0" err="1"/>
              <a:t>사마리아도</a:t>
            </a:r>
            <a:r>
              <a:rPr dirty="0"/>
              <a:t> </a:t>
            </a:r>
            <a:r>
              <a:rPr dirty="0" err="1"/>
              <a:t>다메섹처럼</a:t>
            </a:r>
            <a:r>
              <a:rPr dirty="0"/>
              <a:t> </a:t>
            </a:r>
            <a:r>
              <a:rPr dirty="0" err="1"/>
              <a:t>망하지</a:t>
            </a:r>
            <a:r>
              <a:rPr dirty="0"/>
              <a:t> </a:t>
            </a:r>
            <a:r>
              <a:rPr dirty="0" err="1"/>
              <a:t>않았는가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36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`Has not </a:t>
            </a:r>
            <a:r>
              <a:rPr dirty="0" err="1"/>
              <a:t>Calno</a:t>
            </a:r>
            <a:r>
              <a:rPr dirty="0"/>
              <a:t> fared like Carchemish? Is not </a:t>
            </a:r>
            <a:r>
              <a:rPr dirty="0" err="1"/>
              <a:t>Hamath</a:t>
            </a:r>
            <a:r>
              <a:rPr dirty="0"/>
              <a:t> like Arpad,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Samaria like Damascus?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1785</Words>
  <Application>Microsoft Macintosh PowerPoint</Application>
  <PresentationFormat>와이드스크린</PresentationFormat>
  <Paragraphs>192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129</cp:revision>
  <dcterms:created xsi:type="dcterms:W3CDTF">2019-02-17T10:11:46Z</dcterms:created>
  <dcterms:modified xsi:type="dcterms:W3CDTF">2022-09-03T05:20:56Z</dcterms:modified>
</cp:coreProperties>
</file>