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이새의</a:t>
            </a:r>
            <a:r>
              <a:rPr dirty="0"/>
              <a:t> </a:t>
            </a:r>
            <a:r>
              <a:rPr dirty="0" err="1"/>
              <a:t>줄기에서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싹이</a:t>
            </a:r>
            <a:r>
              <a:rPr dirty="0"/>
              <a:t> </a:t>
            </a:r>
            <a:r>
              <a:rPr dirty="0" err="1"/>
              <a:t>나오고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뿌리에서</a:t>
            </a:r>
            <a:r>
              <a:rPr dirty="0"/>
              <a:t> </a:t>
            </a:r>
            <a:r>
              <a:rPr dirty="0" err="1"/>
              <a:t>가지가</a:t>
            </a:r>
            <a:r>
              <a:rPr dirty="0"/>
              <a:t> </a:t>
            </a:r>
            <a:r>
              <a:rPr dirty="0" err="1"/>
              <a:t>돋아나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30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shoot will come up from the stump of Jesse;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his roots a Branch will bear fruit.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이새의</a:t>
            </a:r>
            <a:r>
              <a:rPr dirty="0"/>
              <a:t> </a:t>
            </a:r>
            <a:r>
              <a:rPr dirty="0" err="1"/>
              <a:t>뿌리가</a:t>
            </a:r>
            <a:r>
              <a:rPr dirty="0"/>
              <a:t> </a:t>
            </a:r>
            <a:r>
              <a:rPr dirty="0" err="1"/>
              <a:t>나타나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깃발이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나라들이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찾아오고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곳은</a:t>
            </a:r>
            <a:r>
              <a:rPr dirty="0"/>
              <a:t> </a:t>
            </a:r>
            <a:r>
              <a:rPr dirty="0" err="1"/>
              <a:t>영화롭게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56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the Root of Jesse will stand as a banner for the peoples;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nations will rally to him, and his place of rest will be glorious.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앗시리아와</a:t>
            </a:r>
            <a:r>
              <a:rPr dirty="0"/>
              <a:t> </a:t>
            </a:r>
            <a:r>
              <a:rPr dirty="0" err="1"/>
              <a:t>이집트와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바드로스와</a:t>
            </a:r>
            <a:r>
              <a:rPr dirty="0"/>
              <a:t> </a:t>
            </a:r>
            <a:r>
              <a:rPr dirty="0" err="1"/>
              <a:t>에티오피아와</a:t>
            </a:r>
            <a:r>
              <a:rPr dirty="0"/>
              <a:t> </a:t>
            </a:r>
            <a:r>
              <a:rPr dirty="0" err="1"/>
              <a:t>엘람과</a:t>
            </a:r>
            <a:r>
              <a:rPr dirty="0"/>
              <a:t> </a:t>
            </a:r>
            <a:r>
              <a:rPr dirty="0" err="1"/>
              <a:t>시날과</a:t>
            </a:r>
            <a:r>
              <a:rPr dirty="0"/>
              <a:t> </a:t>
            </a:r>
            <a:r>
              <a:rPr dirty="0" err="1"/>
              <a:t>하맛과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해안</a:t>
            </a:r>
            <a:r>
              <a:rPr dirty="0"/>
              <a:t> </a:t>
            </a:r>
            <a:r>
              <a:rPr dirty="0" err="1"/>
              <a:t>지대로부터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되찾으실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35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the Lord will reach out his hand a second time to reclaim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remnant that is left of his people from Assyria, from Lower Egypt,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Upper Egypt, from Cush, from Elam, from Babylonia,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</a:t>
            </a:r>
            <a:r>
              <a:rPr dirty="0" err="1"/>
              <a:t>Hamath</a:t>
            </a:r>
            <a:r>
              <a:rPr dirty="0"/>
              <a:t> and from the islands of the sea.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깃발을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쫓겨난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모으시며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끝</a:t>
            </a:r>
            <a:r>
              <a:rPr dirty="0"/>
              <a:t> </a:t>
            </a:r>
            <a:r>
              <a:rPr dirty="0" err="1"/>
              <a:t>사방에서부터</a:t>
            </a:r>
            <a:r>
              <a:rPr dirty="0"/>
              <a:t> </a:t>
            </a:r>
            <a:r>
              <a:rPr dirty="0" err="1"/>
              <a:t>흩어진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부르실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94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raise a banner for the nations and gather the exiles of Israel;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assemble the scattered people of Judah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four quarters of the earth.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에브라임의</a:t>
            </a:r>
            <a:r>
              <a:rPr dirty="0"/>
              <a:t> </a:t>
            </a:r>
            <a:r>
              <a:rPr dirty="0" err="1"/>
              <a:t>질투는</a:t>
            </a:r>
            <a:r>
              <a:rPr dirty="0"/>
              <a:t> </a:t>
            </a:r>
            <a:r>
              <a:rPr dirty="0" err="1"/>
              <a:t>사라지고</a:t>
            </a:r>
            <a:r>
              <a:rPr dirty="0"/>
              <a:t>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괴롭히던</a:t>
            </a:r>
            <a:r>
              <a:rPr dirty="0"/>
              <a:t> </a:t>
            </a:r>
            <a:r>
              <a:rPr dirty="0" err="1"/>
              <a:t>자들은</a:t>
            </a:r>
            <a:r>
              <a:rPr dirty="0"/>
              <a:t> </a:t>
            </a:r>
            <a:r>
              <a:rPr dirty="0" err="1"/>
              <a:t>끊어질</a:t>
            </a:r>
            <a:r>
              <a:rPr dirty="0"/>
              <a:t>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에브라임은</a:t>
            </a:r>
            <a:r>
              <a:rPr dirty="0"/>
              <a:t>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질투하지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유다는</a:t>
            </a:r>
            <a:r>
              <a:rPr dirty="0"/>
              <a:t> </a:t>
            </a:r>
            <a:r>
              <a:rPr dirty="0" err="1"/>
              <a:t>에브라임을</a:t>
            </a:r>
            <a:r>
              <a:rPr dirty="0"/>
              <a:t> </a:t>
            </a:r>
            <a:r>
              <a:rPr dirty="0" err="1"/>
              <a:t>괴롭히지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98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Ephraim's jealousy will vanish, and Judah's enemies will be cut off;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Ephraim will not be jealous of Judah, nor Judah hostile toward Ephraim.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서쪽</a:t>
            </a:r>
            <a:r>
              <a:rPr dirty="0"/>
              <a:t> </a:t>
            </a:r>
            <a:r>
              <a:rPr dirty="0" err="1"/>
              <a:t>블레셋을</a:t>
            </a:r>
            <a:r>
              <a:rPr dirty="0"/>
              <a:t> </a:t>
            </a:r>
            <a:r>
              <a:rPr dirty="0" err="1"/>
              <a:t>공격하고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합쳐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약탈하며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에돔과</a:t>
            </a:r>
            <a:r>
              <a:rPr dirty="0"/>
              <a:t> </a:t>
            </a:r>
            <a:r>
              <a:rPr dirty="0" err="1"/>
              <a:t>모압을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넣고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사람들까지도</a:t>
            </a:r>
            <a:r>
              <a:rPr dirty="0"/>
              <a:t> </a:t>
            </a:r>
            <a:r>
              <a:rPr dirty="0" err="1"/>
              <a:t>굴복시킬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13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swoop down on the slopes of Philistia to the west;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they will plunder the people to the east.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lay hands on Edom and Moab,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Ammonites will be subject to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물목을</a:t>
            </a:r>
            <a:r>
              <a:rPr dirty="0"/>
              <a:t> </a:t>
            </a:r>
            <a:r>
              <a:rPr dirty="0" err="1"/>
              <a:t>말리시고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유프라테스</a:t>
            </a:r>
            <a:r>
              <a:rPr dirty="0"/>
              <a:t> </a:t>
            </a:r>
            <a:r>
              <a:rPr dirty="0" err="1"/>
              <a:t>강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뜨거운</a:t>
            </a:r>
            <a:r>
              <a:rPr dirty="0"/>
              <a:t> </a:t>
            </a:r>
            <a:r>
              <a:rPr dirty="0" err="1"/>
              <a:t>바람과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휘저으시며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갈래로</a:t>
            </a:r>
            <a:r>
              <a:rPr dirty="0"/>
              <a:t> </a:t>
            </a:r>
            <a:r>
              <a:rPr dirty="0" err="1"/>
              <a:t>물길을</a:t>
            </a:r>
            <a:r>
              <a:rPr dirty="0"/>
              <a:t> </a:t>
            </a:r>
            <a:r>
              <a:rPr dirty="0" err="1"/>
              <a:t>갈라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신발을</a:t>
            </a:r>
            <a:r>
              <a:rPr dirty="0"/>
              <a:t> </a:t>
            </a:r>
            <a:r>
              <a:rPr dirty="0" err="1"/>
              <a:t>신고</a:t>
            </a:r>
            <a:r>
              <a:rPr dirty="0"/>
              <a:t> </a:t>
            </a:r>
            <a:r>
              <a:rPr dirty="0" err="1"/>
              <a:t>건너게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83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dry up the gulf of the Egyptian sea;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scorching wind he will sweep his hand over the Euphrates River.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break it up into seven streams so that men can cross over in sandals.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올라오던</a:t>
            </a:r>
            <a:r>
              <a:rPr dirty="0"/>
              <a:t> </a:t>
            </a:r>
            <a:r>
              <a:rPr dirty="0" err="1"/>
              <a:t>때처럼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앗시리아에서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큰길이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517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will be a highway for the remnant of his people that is left from </a:t>
            </a:r>
            <a:r>
              <a:t>Assyria,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 </a:t>
            </a:r>
            <a:r>
              <a:rPr dirty="0"/>
              <a:t>there was for Israel when they came up from Egypt.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머물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통찰의</a:t>
            </a:r>
            <a:r>
              <a:rPr dirty="0"/>
              <a:t> </a:t>
            </a:r>
            <a:r>
              <a:rPr dirty="0" err="1"/>
              <a:t>영</a:t>
            </a:r>
            <a:r>
              <a:rPr dirty="0"/>
              <a:t>, </a:t>
            </a:r>
            <a:r>
              <a:rPr dirty="0" err="1"/>
              <a:t>모략과</a:t>
            </a:r>
            <a:r>
              <a:rPr dirty="0"/>
              <a:t> </a:t>
            </a:r>
            <a:r>
              <a:rPr dirty="0" err="1"/>
              <a:t>용기의</a:t>
            </a:r>
            <a:r>
              <a:rPr dirty="0"/>
              <a:t> </a:t>
            </a:r>
            <a:r>
              <a:rPr dirty="0" err="1"/>
              <a:t>영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지식과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머물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61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Spirit of the LORD will rest on him -- the Spirit of wisdom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understanding, the Spirit of counsel and of power,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Spirit of knowledge and of the fear of the LORD --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즐겨</a:t>
            </a:r>
            <a:r>
              <a:rPr dirty="0"/>
              <a:t> </a:t>
            </a:r>
            <a:r>
              <a:rPr dirty="0" err="1"/>
              <a:t>경외하고</a:t>
            </a:r>
            <a:r>
              <a:rPr dirty="0"/>
              <a:t>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보이는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판결하지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귀에</a:t>
            </a:r>
            <a:r>
              <a:rPr dirty="0"/>
              <a:t> </a:t>
            </a:r>
            <a:r>
              <a:rPr dirty="0" err="1"/>
              <a:t>들리는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결정하지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509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delight in the fear of the LORD.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not judge by what he sees with his eyes,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decide by what he hears with his ears;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약한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공의로</a:t>
            </a:r>
            <a:r>
              <a:rPr dirty="0"/>
              <a:t> </a:t>
            </a:r>
            <a:r>
              <a:rPr dirty="0" err="1"/>
              <a:t>판결하고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세상에서</a:t>
            </a:r>
            <a:r>
              <a:rPr dirty="0"/>
              <a:t> </a:t>
            </a:r>
            <a:r>
              <a:rPr dirty="0" err="1"/>
              <a:t>학대받는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정직하게</a:t>
            </a:r>
            <a:r>
              <a:rPr dirty="0"/>
              <a:t> </a:t>
            </a:r>
            <a:r>
              <a:rPr dirty="0" err="1"/>
              <a:t>결정을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입의</a:t>
            </a:r>
            <a:r>
              <a:rPr dirty="0"/>
              <a:t> </a:t>
            </a:r>
            <a:r>
              <a:rPr dirty="0" err="1"/>
              <a:t>몽둥이로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입술의</a:t>
            </a:r>
            <a:r>
              <a:rPr dirty="0"/>
              <a:t> </a:t>
            </a:r>
            <a:r>
              <a:rPr dirty="0" err="1"/>
              <a:t>바람으로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범한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02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with righteousness he will judge the needy,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justice he will give decisions for the poor of the earth.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strike the earth with the rod of his mouth;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breath of his lips he will slay the wicked.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그는 정의로 그의 허리띠를 띠고 신실함으로 그의 몸 띠를 삼을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Righteousness will be his belt and faithfulness the sash around his waist.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늑대가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표범이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염소와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누우며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송아지와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사자와</a:t>
            </a:r>
            <a:r>
              <a:rPr dirty="0"/>
              <a:t> </a:t>
            </a:r>
            <a:r>
              <a:rPr dirty="0" err="1"/>
              <a:t>살진</a:t>
            </a:r>
            <a:r>
              <a:rPr dirty="0"/>
              <a:t> </a:t>
            </a:r>
            <a:r>
              <a:rPr dirty="0" err="1"/>
              <a:t>짐승이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어린아이가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</a:t>
            </a:r>
            <a:r>
              <a:rPr dirty="0" err="1"/>
              <a:t>다닐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87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wolf will live with the lamb, the leopard will lie down with the goat,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calf and the lion and the yearling together; and a little child will lead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암소와</a:t>
            </a:r>
            <a:r>
              <a:rPr dirty="0"/>
              <a:t> </a:t>
            </a:r>
            <a:r>
              <a:rPr dirty="0" err="1"/>
              <a:t>곰이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풀을</a:t>
            </a:r>
            <a:r>
              <a:rPr dirty="0"/>
              <a:t> </a:t>
            </a:r>
            <a:r>
              <a:rPr dirty="0" err="1"/>
              <a:t>뜯고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새끼들이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뒹굴며</a:t>
            </a:r>
            <a:r>
              <a:rPr dirty="0"/>
              <a:t> </a:t>
            </a: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소처럼</a:t>
            </a:r>
            <a:r>
              <a:rPr dirty="0"/>
              <a:t> </a:t>
            </a:r>
            <a:r>
              <a:rPr dirty="0" err="1"/>
              <a:t>짚을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74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cow will feed with the bear, their young will lie down together,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lion will eat straw like the ox.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7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젖먹이가</a:t>
            </a:r>
            <a:r>
              <a:rPr dirty="0"/>
              <a:t> </a:t>
            </a:r>
            <a:r>
              <a:rPr dirty="0" err="1"/>
              <a:t>독사의</a:t>
            </a:r>
            <a:r>
              <a:rPr dirty="0"/>
              <a:t> </a:t>
            </a:r>
            <a:r>
              <a:rPr dirty="0" err="1"/>
              <a:t>구멍</a:t>
            </a:r>
            <a:r>
              <a:rPr dirty="0"/>
              <a:t> </a:t>
            </a:r>
            <a:r>
              <a:rPr dirty="0" err="1"/>
              <a:t>곁에서</a:t>
            </a:r>
            <a:r>
              <a:rPr dirty="0"/>
              <a:t> </a:t>
            </a:r>
            <a:r>
              <a:rPr dirty="0" err="1"/>
              <a:t>장난하고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어린아이가</a:t>
            </a:r>
            <a:r>
              <a:rPr dirty="0"/>
              <a:t> </a:t>
            </a:r>
            <a:r>
              <a:rPr dirty="0" err="1"/>
              <a:t>뱀의</a:t>
            </a:r>
            <a:r>
              <a:rPr dirty="0"/>
              <a:t> </a:t>
            </a:r>
            <a:r>
              <a:rPr dirty="0" err="1"/>
              <a:t>굴에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넣을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74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infant will play near the hole of the cobra,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young child put his hand into the viper's nest.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해치거나</a:t>
            </a:r>
            <a:r>
              <a:rPr dirty="0"/>
              <a:t> </a:t>
            </a:r>
            <a:r>
              <a:rPr dirty="0" err="1"/>
              <a:t>다치게</a:t>
            </a:r>
            <a:r>
              <a:rPr dirty="0"/>
              <a:t> </a:t>
            </a:r>
            <a:r>
              <a:rPr dirty="0" err="1"/>
              <a:t>하지도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바다를</a:t>
            </a:r>
            <a:r>
              <a:rPr dirty="0"/>
              <a:t> </a:t>
            </a:r>
            <a:r>
              <a:rPr dirty="0" err="1"/>
              <a:t>덮고</a:t>
            </a:r>
            <a:r>
              <a:rPr dirty="0"/>
              <a:t> </a:t>
            </a:r>
            <a:r>
              <a:rPr dirty="0" err="1"/>
              <a:t>있듯이</a:t>
            </a:r>
            <a:r>
              <a:rPr dirty="0"/>
              <a:t> </a:t>
            </a: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지식으로</a:t>
            </a:r>
            <a:r>
              <a:rPr dirty="0"/>
              <a:t> </a:t>
            </a:r>
            <a:r>
              <a:rPr dirty="0" err="1"/>
              <a:t>가득하기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89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neither harm nor destroy on all my holy mountain,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earth will be full of the knowledge of the LORD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waters cover the sea.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937</Words>
  <Application>Microsoft Macintosh PowerPoint</Application>
  <PresentationFormat>와이드스크린</PresentationFormat>
  <Paragraphs>93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2022-09-03T05:26:52Z</dcterms:modified>
</cp:coreProperties>
</file>