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아모스의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 oracle concerning Babylon that Isaiah son of Amoz saw: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별들과</a:t>
            </a:r>
            <a:r>
              <a:rPr dirty="0"/>
              <a:t> </a:t>
            </a:r>
            <a:r>
              <a:rPr dirty="0" err="1"/>
              <a:t>별자리들이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뽐내지</a:t>
            </a:r>
            <a:r>
              <a:rPr dirty="0"/>
              <a:t> </a:t>
            </a:r>
            <a:r>
              <a:rPr dirty="0" err="1"/>
              <a:t>못하며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떠올라도</a:t>
            </a:r>
            <a:r>
              <a:rPr dirty="0"/>
              <a:t> </a:t>
            </a:r>
            <a:r>
              <a:rPr dirty="0" err="1"/>
              <a:t>어두컴컴하고</a:t>
            </a:r>
            <a:r>
              <a:rPr dirty="0"/>
              <a:t> </a:t>
            </a:r>
            <a:r>
              <a:rPr dirty="0" err="1"/>
              <a:t>달도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비추지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0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stars of heaven and their constellations will not show their light.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rising sun will be darkened and the moon will not give its light.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처벌하고</a:t>
            </a:r>
            <a:r>
              <a:rPr dirty="0"/>
              <a:t> </a:t>
            </a: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사악함을</a:t>
            </a:r>
            <a:r>
              <a:rPr dirty="0"/>
              <a:t> </a:t>
            </a:r>
            <a:r>
              <a:rPr dirty="0" err="1"/>
              <a:t>징벌하겠다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잘난</a:t>
            </a:r>
            <a:r>
              <a:rPr dirty="0"/>
              <a:t> </a:t>
            </a:r>
            <a:r>
              <a:rPr dirty="0" err="1"/>
              <a:t>체하는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거만함을</a:t>
            </a:r>
            <a:r>
              <a:rPr dirty="0"/>
              <a:t> </a:t>
            </a:r>
            <a:r>
              <a:rPr dirty="0" err="1"/>
              <a:t>끝장내고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무자비한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오만함을</a:t>
            </a:r>
            <a:r>
              <a:rPr dirty="0"/>
              <a:t> </a:t>
            </a:r>
            <a:r>
              <a:rPr dirty="0" err="1"/>
              <a:t>낮추고야</a:t>
            </a:r>
            <a:r>
              <a:rPr dirty="0"/>
              <a:t> </a:t>
            </a:r>
            <a:r>
              <a:rPr dirty="0" err="1"/>
              <a:t>말겠다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69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punish the world for its evil, the wicked for their sins.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an end to the arrogance of the haughty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humble the pride of the ruthless.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순금보다</a:t>
            </a:r>
            <a:r>
              <a:rPr dirty="0"/>
              <a:t> </a:t>
            </a:r>
            <a:r>
              <a:rPr dirty="0" err="1"/>
              <a:t>드물고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오빌의</a:t>
            </a:r>
            <a:r>
              <a:rPr dirty="0"/>
              <a:t> </a:t>
            </a:r>
            <a:r>
              <a:rPr dirty="0" err="1"/>
              <a:t>금보다</a:t>
            </a:r>
            <a:r>
              <a:rPr dirty="0"/>
              <a:t> </a:t>
            </a:r>
            <a:r>
              <a:rPr dirty="0" err="1"/>
              <a:t>희귀하게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43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man scarcer than pure gold,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rare than the gold of Ophir.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놓겠다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땅도</a:t>
            </a:r>
            <a:r>
              <a:rPr dirty="0"/>
              <a:t> </a:t>
            </a:r>
            <a:r>
              <a:rPr dirty="0" err="1"/>
              <a:t>흔들려서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노여워하시고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불태우시는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4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make the heavens tremble;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earth will shake from its place at the wrath of the LORD Almighty,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</a:t>
            </a:r>
            <a:r>
              <a:rPr dirty="0"/>
              <a:t>n the day of his burning anger.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쫓기는</a:t>
            </a:r>
            <a:r>
              <a:rPr dirty="0"/>
              <a:t> </a:t>
            </a:r>
            <a:r>
              <a:rPr dirty="0" err="1"/>
              <a:t>노루처럼</a:t>
            </a:r>
            <a:r>
              <a:rPr dirty="0"/>
              <a:t>, </a:t>
            </a:r>
            <a:r>
              <a:rPr dirty="0" err="1"/>
              <a:t>모는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제각각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동족에게로</a:t>
            </a:r>
            <a:r>
              <a:rPr dirty="0"/>
              <a:t> </a:t>
            </a:r>
            <a:r>
              <a:rPr dirty="0" err="1"/>
              <a:t>돌아가고</a:t>
            </a:r>
            <a:r>
              <a:rPr dirty="0"/>
              <a:t> </a:t>
            </a:r>
            <a:r>
              <a:rPr dirty="0" err="1"/>
              <a:t>뿔뿔이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고향으로</a:t>
            </a:r>
            <a:r>
              <a:rPr dirty="0"/>
              <a:t> </a:t>
            </a:r>
            <a:r>
              <a:rPr dirty="0" err="1"/>
              <a:t>도망치다가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2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hunted gazelle, like sheep without a shepherd,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will return to his own people, each will flee to his native land.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발각되는 대로 찔려 죽고 잡히는 대로 칼에 쓰러질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5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is captured will be thrust through;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are caught will fall by the sword.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젖먹이들은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갈기갈기</a:t>
            </a:r>
            <a:r>
              <a:rPr dirty="0"/>
              <a:t> </a:t>
            </a:r>
            <a:r>
              <a:rPr dirty="0" err="1"/>
              <a:t>찢겨</a:t>
            </a:r>
            <a:r>
              <a:rPr dirty="0"/>
              <a:t> </a:t>
            </a:r>
            <a:r>
              <a:rPr dirty="0" err="1"/>
              <a:t>죽고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빼앗기며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아내들은</a:t>
            </a:r>
            <a:r>
              <a:rPr dirty="0"/>
              <a:t> </a:t>
            </a:r>
            <a:r>
              <a:rPr dirty="0" err="1"/>
              <a:t>겁탈을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2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infants will be dashed to pieces before their eyes;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houses will be looted and their wives ravished.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메대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선동해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치겠다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것에는</a:t>
            </a:r>
            <a:r>
              <a:rPr dirty="0"/>
              <a:t> </a:t>
            </a:r>
            <a:r>
              <a:rPr dirty="0" err="1"/>
              <a:t>관심이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금도</a:t>
            </a:r>
            <a:r>
              <a:rPr dirty="0"/>
              <a:t> </a:t>
            </a:r>
            <a:r>
              <a:rPr dirty="0" err="1"/>
              <a:t>좋아하지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will stir up against them the Medes,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 not care for silver and have no delight in gold.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쏴</a:t>
            </a:r>
            <a:r>
              <a:rPr dirty="0"/>
              <a:t> </a:t>
            </a:r>
            <a:r>
              <a:rPr dirty="0" err="1"/>
              <a:t>젊은이들을</a:t>
            </a:r>
            <a:r>
              <a:rPr dirty="0"/>
              <a:t> </a:t>
            </a:r>
            <a:r>
              <a:rPr dirty="0" err="1"/>
              <a:t>쓰러뜨리면서도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갓난아기를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동정하지도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95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bows will strike down the young men;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have no mercy on infants nor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they look with compassion on children.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왕국들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영화롭고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영광과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자랑거리인</a:t>
            </a:r>
            <a:r>
              <a:rPr dirty="0"/>
              <a:t> </a:t>
            </a:r>
            <a:r>
              <a:rPr dirty="0" err="1"/>
              <a:t>바벨론은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전복시켰던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</a:t>
            </a:r>
            <a:r>
              <a:rPr dirty="0" err="1"/>
              <a:t>고모라처럼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Babylon, the jewel of kingdoms, the glory of the Babylonians' pride,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overthrown by God like Sodom and Gomorrah.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벌거숭이산에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올리고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높이고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손짓으로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귀족들의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들어가라고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2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Raise a banner on a bare hilltop,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shout to them; beckon to them to enter the gates of the nobles.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인적이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아라비아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천막을</a:t>
            </a:r>
            <a:r>
              <a:rPr dirty="0"/>
              <a:t> </a:t>
            </a:r>
            <a:r>
              <a:rPr dirty="0" err="1"/>
              <a:t>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양치기들도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0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never be inhabited or lived in through all generations;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Arab will pitch his tent there, no shepherd will rest his flocks there.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들짐승들이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쉬고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집에는</a:t>
            </a:r>
            <a:r>
              <a:rPr dirty="0"/>
              <a:t> </a:t>
            </a:r>
            <a:r>
              <a:rPr dirty="0" err="1"/>
              <a:t>맹수들로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부엉이들이</a:t>
            </a:r>
            <a:r>
              <a:rPr dirty="0"/>
              <a:t> </a:t>
            </a:r>
            <a:r>
              <a:rPr dirty="0" err="1"/>
              <a:t>깃들여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들양들이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뛰어다닐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7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desert creatures will lie there, jackals will fill her houses</a:t>
            </a:r>
            <a:r>
              <a:rPr lang="en-US" altLang="ko-KR" dirty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owls will dwell, and there the wild goats will leap about.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궁전에서는</a:t>
            </a:r>
            <a:r>
              <a:rPr dirty="0"/>
              <a:t> </a:t>
            </a:r>
            <a:r>
              <a:rPr dirty="0" err="1"/>
              <a:t>자칼들이</a:t>
            </a:r>
            <a:r>
              <a:rPr dirty="0"/>
              <a:t> </a:t>
            </a:r>
            <a:r>
              <a:rPr dirty="0" err="1"/>
              <a:t>울부짖고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호화롭던</a:t>
            </a:r>
            <a:r>
              <a:rPr dirty="0"/>
              <a:t> </a:t>
            </a:r>
            <a:r>
              <a:rPr dirty="0" err="1"/>
              <a:t>왕궁에서는</a:t>
            </a:r>
            <a:r>
              <a:rPr dirty="0"/>
              <a:t> </a:t>
            </a:r>
            <a:r>
              <a:rPr dirty="0" err="1"/>
              <a:t>늑대들이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그때가</a:t>
            </a:r>
            <a:r>
              <a:rPr dirty="0"/>
              <a:t> </a:t>
            </a:r>
            <a:r>
              <a:rPr dirty="0" err="1"/>
              <a:t>다가오고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미뤄지지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7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Hyenas will howl in her strongholds, jackals in her luxurious </a:t>
            </a:r>
            <a:r>
              <a:t>palaces.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Her </a:t>
            </a:r>
            <a:r>
              <a:rPr dirty="0"/>
              <a:t>time is at hand, and her days will not be prolonged.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구별한</a:t>
            </a:r>
            <a:r>
              <a:rPr dirty="0"/>
              <a:t> </a:t>
            </a:r>
            <a:r>
              <a:rPr dirty="0" err="1"/>
              <a:t>정병들에게</a:t>
            </a:r>
            <a:r>
              <a:rPr dirty="0"/>
              <a:t> </a:t>
            </a:r>
            <a:r>
              <a:rPr dirty="0" err="1"/>
              <a:t>명령했다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용사들을</a:t>
            </a:r>
            <a:r>
              <a:rPr dirty="0"/>
              <a:t> </a:t>
            </a:r>
            <a:r>
              <a:rPr dirty="0" err="1"/>
              <a:t>불러서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노여움을</a:t>
            </a:r>
            <a:r>
              <a:rPr dirty="0"/>
              <a:t> </a:t>
            </a:r>
            <a:r>
              <a:rPr dirty="0" err="1"/>
              <a:t>풀게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의기양양하며</a:t>
            </a:r>
            <a:r>
              <a:rPr dirty="0"/>
              <a:t> </a:t>
            </a:r>
            <a:r>
              <a:rPr dirty="0" err="1"/>
              <a:t>사기가</a:t>
            </a:r>
            <a:r>
              <a:rPr dirty="0"/>
              <a:t> </a:t>
            </a:r>
            <a:r>
              <a:rPr dirty="0" err="1"/>
              <a:t>충천해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5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commanded my holy ones;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summoned my warriors to carry out my wrath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rejoice in my triumph.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36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울려</a:t>
            </a:r>
            <a:r>
              <a:rPr dirty="0"/>
              <a:t> </a:t>
            </a:r>
            <a:r>
              <a:rPr dirty="0" err="1"/>
              <a:t>퍼지는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같구나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떠드는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같구나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전투를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사열하신다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2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Listen, a noise on the mountains, like that of a great multitude! Listen,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uproar among the kingdoms, like nations massing together!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is mustering an army for war.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먼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,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무기가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파괴하러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come from faraway lands,</a:t>
            </a:r>
            <a:r>
              <a:rPr lang="en-US" altLang="ko-KR" dirty="0"/>
              <a:t> </a:t>
            </a:r>
            <a:r>
              <a:rPr dirty="0"/>
              <a:t>from the ends of the heavens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and the weapons of his wrath -- to destroy the whole country.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68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울라</a:t>
            </a:r>
            <a:r>
              <a:rPr dirty="0"/>
              <a:t>!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오시면</a:t>
            </a:r>
            <a:r>
              <a:rPr dirty="0"/>
              <a:t> </a:t>
            </a:r>
            <a:r>
              <a:rPr dirty="0" err="1"/>
              <a:t>파멸뿐이다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5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Wail, for the day of the LORD is near;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come like destruction from the Almighty.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모든 손이 축 늘어지고 모든 사람의 마음이 녹아내릴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of this, all hands will go limp, every man's heart will melt.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공포와</a:t>
            </a:r>
            <a:r>
              <a:rPr dirty="0"/>
              <a:t> </a:t>
            </a: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번민에</a:t>
            </a:r>
            <a:r>
              <a:rPr dirty="0"/>
              <a:t> </a:t>
            </a:r>
            <a:r>
              <a:rPr dirty="0" err="1"/>
              <a:t>사로잡히고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해산하는</a:t>
            </a:r>
            <a:r>
              <a:rPr dirty="0"/>
              <a:t>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뒤틀듯</a:t>
            </a:r>
            <a:r>
              <a:rPr dirty="0"/>
              <a:t> </a:t>
            </a:r>
            <a:r>
              <a:rPr dirty="0" err="1"/>
              <a:t>괴로워할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혼비백산해</a:t>
            </a:r>
            <a:r>
              <a:rPr dirty="0"/>
              <a:t> </a:t>
            </a:r>
            <a:r>
              <a:rPr dirty="0" err="1"/>
              <a:t>동료를</a:t>
            </a:r>
            <a:r>
              <a:rPr dirty="0"/>
              <a:t> </a:t>
            </a:r>
            <a:r>
              <a:rPr dirty="0" err="1"/>
              <a:t>쳐다보는데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얼굴들이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벌겋게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올라있다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4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Terror will seize them, pain and anguish will grip them;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writhe like a woman in labor.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look aghast at each other, their faces aflame.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13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. </a:t>
            </a:r>
            <a:r>
              <a:rPr dirty="0" err="1"/>
              <a:t>처참한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, </a:t>
            </a:r>
            <a:r>
              <a:rPr dirty="0" err="1"/>
              <a:t>진노와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분노로</a:t>
            </a:r>
            <a:r>
              <a:rPr dirty="0"/>
              <a:t> </a:t>
            </a:r>
            <a:r>
              <a:rPr dirty="0" err="1"/>
              <a:t>얼룩진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죄인들이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몰살되는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4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day of the LORD is coming -- a cruel day, with wrath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fierce anger -- to make the land desolate and destroy the sinners within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1102</Words>
  <Application>Microsoft Macintosh PowerPoint</Application>
  <PresentationFormat>와이드스크린</PresentationFormat>
  <Paragraphs>118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2022-09-03T05:31:01Z</dcterms:modified>
</cp:coreProperties>
</file>