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여기셔서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선택하시고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자리</a:t>
            </a:r>
            <a:r>
              <a:rPr dirty="0"/>
              <a:t> </a:t>
            </a:r>
            <a:r>
              <a:rPr dirty="0" err="1"/>
              <a:t>잡게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나그네들이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어울리고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5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have compassion on Jacob; once again he will choose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settle them in their own land. Aliens will join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unite with the house of Jacob.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9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우리처럼</a:t>
            </a:r>
            <a:r>
              <a:rPr dirty="0"/>
              <a:t> </a:t>
            </a:r>
            <a:r>
              <a:rPr dirty="0" err="1"/>
              <a:t>약해졌구나</a:t>
            </a:r>
            <a:r>
              <a:rPr dirty="0"/>
              <a:t>. </a:t>
            </a:r>
            <a:r>
              <a:rPr dirty="0" err="1"/>
              <a:t>너도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신세가</a:t>
            </a:r>
            <a:r>
              <a:rPr dirty="0"/>
              <a:t> </a:t>
            </a:r>
            <a:r>
              <a:rPr dirty="0" err="1"/>
              <a:t>됐구나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all respond, they will say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also have become weak, as we are; you have become like us."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의기양양함이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내려갔으니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깔린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구더기들이고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덮인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지렁이들이로구나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pomp has been brought down to the grave,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 noise of your harps; maggots are spread out beneath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worms cover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6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웬일이냐</a:t>
            </a:r>
            <a:r>
              <a:rPr dirty="0"/>
              <a:t>, </a:t>
            </a:r>
            <a:r>
              <a:rPr dirty="0" err="1"/>
              <a:t>새벽의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샛별아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떨어지다니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무찌르던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처박히다니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5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you have fallen from heaven, O morning star,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 of the dawn! You have been cast down to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once laid low the nations!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말했었지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별들보다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보좌를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세우겠다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회의</a:t>
            </a:r>
            <a:r>
              <a:rPr dirty="0"/>
              <a:t> </a:t>
            </a:r>
            <a:r>
              <a:rPr dirty="0" err="1"/>
              <a:t>장소인</a:t>
            </a:r>
            <a:r>
              <a:rPr dirty="0"/>
              <a:t> </a:t>
            </a:r>
            <a:r>
              <a:rPr dirty="0" err="1"/>
              <a:t>산꼭대기에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앉겠다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93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 in your heart, "I will ascend to heaven;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raise my throne above the stars of God;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sit enthroned on the mount of assembly,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utmost heights of the sacred mountain.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구름 꼭대기 위로 올라가서 가장 높으신 분과 같아지겠다.”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6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ascend above the tops of the clouds;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myself like the Most High."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결국엔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구덩이의</a:t>
            </a:r>
            <a:r>
              <a:rPr dirty="0"/>
              <a:t> </a:t>
            </a:r>
            <a:r>
              <a:rPr dirty="0" err="1"/>
              <a:t>맨</a:t>
            </a:r>
            <a:r>
              <a:rPr dirty="0"/>
              <a:t> </a:t>
            </a:r>
            <a:r>
              <a:rPr dirty="0" err="1"/>
              <a:t>밑에까지</a:t>
            </a:r>
            <a:r>
              <a:rPr dirty="0"/>
              <a:t> </a:t>
            </a:r>
            <a:r>
              <a:rPr dirty="0" err="1"/>
              <a:t>내려가고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brought down to the grave,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depths of the pit.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8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쳐다보면서</a:t>
            </a:r>
            <a:r>
              <a:rPr dirty="0"/>
              <a:t> </a:t>
            </a:r>
            <a:r>
              <a:rPr dirty="0" err="1"/>
              <a:t>곰곰이</a:t>
            </a:r>
            <a:r>
              <a:rPr dirty="0"/>
              <a:t> </a:t>
            </a:r>
            <a:r>
              <a:rPr dirty="0" err="1"/>
              <a:t>생각할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뒤흔들고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떨게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0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see you stare at you, they ponder your fate: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this the man who shook the earth and made kingdoms tremble,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14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무너뜨리며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돌려보내지</a:t>
            </a:r>
            <a:r>
              <a:rPr dirty="0"/>
              <a:t> </a:t>
            </a:r>
            <a:r>
              <a:rPr dirty="0" err="1"/>
              <a:t>않던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사람인가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made the world a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overthrew its cities and would not let his captives go home?"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다른 모든 나라의 왕들은 자기의 무덤에 명예롭게 누워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kings of the nations lie in state, each in his own tomb.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오물처럼</a:t>
            </a:r>
            <a:r>
              <a:rPr dirty="0"/>
              <a:t> </a:t>
            </a:r>
            <a:r>
              <a:rPr dirty="0" err="1"/>
              <a:t>무덤도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던져졌구나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짓밟힌</a:t>
            </a:r>
            <a:r>
              <a:rPr dirty="0"/>
              <a:t> </a:t>
            </a:r>
            <a:r>
              <a:rPr dirty="0" err="1"/>
              <a:t>시체처럼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찔려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뒤덮여</a:t>
            </a:r>
            <a:r>
              <a:rPr dirty="0"/>
              <a:t> </a:t>
            </a:r>
            <a:r>
              <a:rPr dirty="0" err="1"/>
              <a:t>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구덩이</a:t>
            </a:r>
            <a:r>
              <a:rPr dirty="0"/>
              <a:t> </a:t>
            </a:r>
            <a:r>
              <a:rPr dirty="0" err="1"/>
              <a:t>속</a:t>
            </a:r>
            <a:r>
              <a:rPr dirty="0"/>
              <a:t> </a:t>
            </a:r>
            <a:r>
              <a:rPr dirty="0" err="1"/>
              <a:t>돌</a:t>
            </a:r>
            <a:r>
              <a:rPr dirty="0"/>
              <a:t> </a:t>
            </a:r>
            <a:r>
              <a:rPr dirty="0" err="1"/>
              <a:t>틈으로</a:t>
            </a:r>
            <a:r>
              <a:rPr dirty="0"/>
              <a:t> </a:t>
            </a:r>
            <a:r>
              <a:rPr dirty="0" err="1"/>
              <a:t>던져졌구나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9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cast out of your tomb like a rejected branch;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covered with the slain, with those pierced by the sword,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descend to the stones of the pit. Like a corpse trampled underfoot,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보내줄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남종과</a:t>
            </a:r>
            <a:r>
              <a:rPr dirty="0"/>
              <a:t> </a:t>
            </a:r>
            <a:r>
              <a:rPr dirty="0" err="1"/>
              <a:t>여종으로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사로잡았던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사로잡고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압제하던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Nations will take them and bring them to their own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 of Israel will possess the nations as menservants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maidservants in the LORD's land.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make captives of their captors and rule over their oppressors.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망쳐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죽였기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선왕들과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묻히지도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불려지지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join them in burial, for you have destroyed your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killed your people.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offspring of the wicked will never be mentioned again.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학살할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상속하고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성읍들로</a:t>
            </a:r>
            <a:r>
              <a:rPr dirty="0"/>
              <a:t> </a:t>
            </a:r>
            <a:r>
              <a:rPr dirty="0" err="1"/>
              <a:t>채우지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a place to slaughter his sons for the sins of their forefathers;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not to rise to inherit the land and cover the earth with their cities.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23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바벨론이라는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후손을</a:t>
            </a:r>
            <a:r>
              <a:rPr dirty="0"/>
              <a:t> </a:t>
            </a:r>
            <a:r>
              <a:rPr dirty="0" err="1"/>
              <a:t>잘라내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3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rise up against them," declares the LORD Almighty.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cut off from Babylon her name and survivors,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offspring and descendants," declares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고슴도치가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곳</a:t>
            </a:r>
            <a:r>
              <a:rPr dirty="0"/>
              <a:t>, </a:t>
            </a:r>
            <a:r>
              <a:rPr dirty="0" err="1"/>
              <a:t>물웅덩이로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빗자루로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turn her into a place for owls and into swampland;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sweep her with the broom of destruction," declares the LORD Almighty.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맹세해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기필코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계획한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작정한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has sworn, "Surely, as I have planned,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will be, and as I have purposed, so it will stand.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앗시리아를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짓밟아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씌운</a:t>
            </a:r>
            <a:r>
              <a:rPr dirty="0"/>
              <a:t> </a:t>
            </a:r>
            <a:r>
              <a:rPr dirty="0" err="1"/>
              <a:t>멍에가</a:t>
            </a:r>
            <a:r>
              <a:rPr dirty="0"/>
              <a:t> </a:t>
            </a:r>
            <a:r>
              <a:rPr dirty="0" err="1"/>
              <a:t>풀어지고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지운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벗겨질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crush the Assyrian in my land; on my mountains I will trample him down.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yoke will be taken from my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burden removed from their shoulders."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계획이다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펼친</a:t>
            </a:r>
            <a:r>
              <a:rPr dirty="0"/>
              <a:t> </a:t>
            </a:r>
            <a:r>
              <a:rPr dirty="0" err="1"/>
              <a:t>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3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plan determined for the whole world;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his is the hand stretched out over all nations.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2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작정하셨는데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훼방을</a:t>
            </a:r>
            <a:r>
              <a:rPr dirty="0"/>
              <a:t> </a:t>
            </a:r>
            <a:r>
              <a:rPr dirty="0" err="1"/>
              <a:t>놓겠느냐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펼치셨는데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접게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Almighty has purposed, and who can thwart him?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hand is stretched out, and who can turn it back?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이것은 아하스 왕이 죽던 해에 선포된 판결이다.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oracle came in the year King Ahaz died: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44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내리쳤던</a:t>
            </a:r>
            <a:r>
              <a:rPr dirty="0"/>
              <a:t>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부러졌다고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뿌리에서</a:t>
            </a:r>
            <a:r>
              <a:rPr dirty="0"/>
              <a:t> </a:t>
            </a:r>
            <a:r>
              <a:rPr dirty="0" err="1"/>
              <a:t>독사가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날아다니는</a:t>
            </a:r>
            <a:r>
              <a:rPr dirty="0"/>
              <a:t> </a:t>
            </a:r>
            <a:r>
              <a:rPr dirty="0" err="1"/>
              <a:t>불뱀이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rejoice, all you Philistines, that the rod that struck you is broken;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root of that snake will spring up a viper, its fruit will be a darting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venomous serpent.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아픔과</a:t>
            </a:r>
            <a:r>
              <a:rPr dirty="0"/>
              <a:t> </a:t>
            </a:r>
            <a:r>
              <a:rPr dirty="0" err="1"/>
              <a:t>불안과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노동에</a:t>
            </a:r>
            <a:r>
              <a:rPr lang="ko-KR" altLang="en-US" dirty="0"/>
              <a:t>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그날에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the LORD gives you relief from suffering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turmoil and cruel bondage,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극빈자들은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빈곤한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편안히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눕히겠지만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굶겨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사람마저도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poorest of the poor will find pasture, and the needy will lie down in safety.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root I will destroy by famine; it will slay your survivors.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76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성문아</a:t>
            </a:r>
            <a:r>
              <a:rPr dirty="0"/>
              <a:t>, </a:t>
            </a:r>
            <a:r>
              <a:rPr dirty="0" err="1"/>
              <a:t>통곡하라</a:t>
            </a:r>
            <a:r>
              <a:rPr dirty="0"/>
              <a:t>! </a:t>
            </a:r>
            <a:r>
              <a:rPr dirty="0" err="1"/>
              <a:t>성읍아</a:t>
            </a:r>
            <a:r>
              <a:rPr dirty="0"/>
              <a:t>, </a:t>
            </a:r>
            <a:r>
              <a:rPr dirty="0" err="1"/>
              <a:t>울부짖으라</a:t>
            </a:r>
            <a:r>
              <a:rPr dirty="0"/>
              <a:t>!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까무러치라</a:t>
            </a:r>
            <a:r>
              <a:rPr dirty="0"/>
              <a:t>!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대군이</a:t>
            </a:r>
            <a:r>
              <a:rPr dirty="0"/>
              <a:t> </a:t>
            </a:r>
            <a:r>
              <a:rPr dirty="0" err="1"/>
              <a:t>흙먼지를</a:t>
            </a:r>
            <a:r>
              <a:rPr dirty="0"/>
              <a:t> </a:t>
            </a:r>
            <a:r>
              <a:rPr dirty="0" err="1"/>
              <a:t>일으키며</a:t>
            </a:r>
            <a:r>
              <a:rPr dirty="0"/>
              <a:t> </a:t>
            </a:r>
            <a:r>
              <a:rPr dirty="0" err="1"/>
              <a:t>내려오는데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대오에서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6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Wail, O gate! Howl, O city! Melt away, all you Philistines</a:t>
            </a:r>
            <a:r>
              <a:rPr lang="en-US" altLang="ko-KR" dirty="0"/>
              <a:t>!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cloud of smoke comes from the north, and there is not a straggler in its ranks.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862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사신들에게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세우셨으니</a:t>
            </a:r>
            <a:r>
              <a:rPr dirty="0"/>
              <a:t> </a:t>
            </a:r>
            <a:r>
              <a:rPr dirty="0" err="1"/>
              <a:t>고통당하는</a:t>
            </a:r>
            <a:r>
              <a:rPr dirty="0"/>
              <a:t> </a:t>
            </a:r>
            <a:r>
              <a:rPr dirty="0" err="1"/>
              <a:t>백성들은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있다”라고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4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answer shall be given to the envoys of that </a:t>
            </a:r>
            <a:r>
              <a:t>nation?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</a:t>
            </a:r>
            <a:r>
              <a:rPr dirty="0"/>
              <a:t>The LORD has established Zion, and in her his afflicted people will find refuge."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비꼬아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웬일이냐</a:t>
            </a:r>
            <a:r>
              <a:rPr dirty="0"/>
              <a:t>. </a:t>
            </a:r>
            <a:r>
              <a:rPr dirty="0" err="1"/>
              <a:t>폭군이</a:t>
            </a:r>
            <a:r>
              <a:rPr dirty="0"/>
              <a:t> </a:t>
            </a:r>
            <a:r>
              <a:rPr dirty="0" err="1"/>
              <a:t>없어지다니</a:t>
            </a:r>
            <a:r>
              <a:rPr dirty="0"/>
              <a:t>!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난폭함이</a:t>
            </a:r>
            <a:r>
              <a:rPr dirty="0"/>
              <a:t> </a:t>
            </a:r>
            <a:r>
              <a:rPr dirty="0" err="1"/>
              <a:t>사라지다니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take up this taunt against the king of Babylon: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 oppressor has come to an end! How his fury has ended!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악당들의 막대기와 지배자들의 규를 부러뜨리셨구나.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broken the rod of the wicked, the scepter of the rulers,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내면서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쉬지도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박더니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내면서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무자비하게</a:t>
            </a:r>
            <a:r>
              <a:rPr dirty="0"/>
              <a:t> </a:t>
            </a:r>
            <a:r>
              <a:rPr dirty="0" err="1"/>
              <a:t>굴복시키더니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in anger struck down peoples with unceasing blows,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fury subdued nations with relentless aggression.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 모든 땅이 고요해지고 평온해져서 환호성을 터뜨리는구나.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lands are at rest and at peace; they break into singing.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향나무와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기뻐하면서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누워버렸으니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베러</a:t>
            </a:r>
            <a:r>
              <a:rPr dirty="0"/>
              <a:t> </a:t>
            </a:r>
            <a:r>
              <a:rPr dirty="0" err="1"/>
              <a:t>올라오지</a:t>
            </a:r>
            <a:r>
              <a:rPr dirty="0"/>
              <a:t> </a:t>
            </a:r>
            <a:r>
              <a:rPr dirty="0" err="1"/>
              <a:t>않겠구나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6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pine trees and the cedars of Lebanon exult over you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that you have been laid low, no woodsman comes to cut us down."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맞으려고</a:t>
            </a:r>
            <a:r>
              <a:rPr dirty="0"/>
              <a:t> </a:t>
            </a:r>
            <a:r>
              <a:rPr dirty="0" err="1"/>
              <a:t>흥분에</a:t>
            </a:r>
            <a:r>
              <a:rPr dirty="0"/>
              <a:t> </a:t>
            </a:r>
            <a:r>
              <a:rPr dirty="0" err="1"/>
              <a:t>휩싸여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한때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통치하다가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유령을</a:t>
            </a:r>
            <a:r>
              <a:rPr dirty="0"/>
              <a:t> </a:t>
            </a:r>
            <a:r>
              <a:rPr dirty="0" err="1"/>
              <a:t>깨우고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7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grave below is all astir to meet you at your coming;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rouses the spirits of the departed to greet you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who were leaders in the world; it makes them rise from their thrones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who were kings over the nations.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1744</Words>
  <Application>Microsoft Macintosh PowerPoint</Application>
  <PresentationFormat>와이드스크린</PresentationFormat>
  <Paragraphs>176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2022-09-03T05:36:24Z</dcterms:modified>
</cp:coreProperties>
</file>