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5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모압에</a:t>
            </a:r>
            <a:r>
              <a:rPr dirty="0"/>
              <a:t> </a:t>
            </a:r>
            <a:r>
              <a:rPr dirty="0" err="1"/>
              <a:t>내려진</a:t>
            </a:r>
            <a:r>
              <a:rPr dirty="0"/>
              <a:t> </a:t>
            </a:r>
            <a:r>
              <a:rPr dirty="0" err="1"/>
              <a:t>판결이다</a:t>
            </a:r>
            <a:r>
              <a:rPr dirty="0"/>
              <a:t>. </a:t>
            </a:r>
            <a:r>
              <a:rPr dirty="0" err="1"/>
              <a:t>알이</a:t>
            </a:r>
            <a:r>
              <a:rPr dirty="0"/>
              <a:t> </a:t>
            </a:r>
            <a:r>
              <a:rPr dirty="0" err="1"/>
              <a:t>유린당하던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모압이</a:t>
            </a:r>
            <a:r>
              <a:rPr dirty="0"/>
              <a:t> </a:t>
            </a:r>
            <a:r>
              <a:rPr dirty="0" err="1"/>
              <a:t>망했다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유린당하던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모압이</a:t>
            </a:r>
            <a:r>
              <a:rPr dirty="0"/>
              <a:t> </a:t>
            </a:r>
            <a:r>
              <a:rPr dirty="0" err="1"/>
              <a:t>망했다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93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oracle concerning Moab: </a:t>
            </a:r>
            <a:r>
              <a:rPr dirty="0" err="1"/>
              <a:t>Ar</a:t>
            </a:r>
            <a:r>
              <a:rPr dirty="0"/>
              <a:t> in Moab is ruined,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destroyed in a night! </a:t>
            </a:r>
            <a:r>
              <a:rPr dirty="0" err="1"/>
              <a:t>Kir</a:t>
            </a:r>
            <a:r>
              <a:rPr dirty="0"/>
              <a:t> in Moab is ruined, destroyed in a night!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모압이</a:t>
            </a:r>
            <a:r>
              <a:rPr dirty="0"/>
              <a:t> </a:t>
            </a:r>
            <a:r>
              <a:rPr dirty="0" err="1"/>
              <a:t>신전과</a:t>
            </a:r>
            <a:r>
              <a:rPr dirty="0"/>
              <a:t> </a:t>
            </a:r>
            <a:r>
              <a:rPr dirty="0" err="1"/>
              <a:t>디본</a:t>
            </a:r>
            <a:r>
              <a:rPr dirty="0"/>
              <a:t> </a:t>
            </a:r>
            <a:r>
              <a:rPr dirty="0" err="1"/>
              <a:t>산당으로</a:t>
            </a:r>
            <a:r>
              <a:rPr dirty="0"/>
              <a:t> </a:t>
            </a:r>
            <a:r>
              <a:rPr dirty="0" err="1"/>
              <a:t>올라가서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느보와</a:t>
            </a:r>
            <a:r>
              <a:rPr dirty="0"/>
              <a:t> </a:t>
            </a:r>
            <a:r>
              <a:rPr dirty="0" err="1"/>
              <a:t>메드바를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통곡하는구나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밀고</a:t>
            </a:r>
            <a:r>
              <a:rPr dirty="0"/>
              <a:t> </a:t>
            </a:r>
            <a:r>
              <a:rPr dirty="0" err="1"/>
              <a:t>수염을</a:t>
            </a:r>
            <a:r>
              <a:rPr dirty="0"/>
              <a:t> </a:t>
            </a:r>
            <a:r>
              <a:rPr dirty="0" err="1"/>
              <a:t>깎는구나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37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Dibon</a:t>
            </a:r>
            <a:r>
              <a:rPr dirty="0"/>
              <a:t> goes up to its temple, to its high places to weep;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Moab wails over Nebo and </a:t>
            </a:r>
            <a:r>
              <a:rPr dirty="0" err="1"/>
              <a:t>Medeba</a:t>
            </a:r>
            <a:r>
              <a:rPr dirty="0"/>
              <a:t>. Every head is shaved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 beard cut off.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39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길가에서는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삼베를</a:t>
            </a:r>
            <a:r>
              <a:rPr dirty="0"/>
              <a:t> </a:t>
            </a:r>
            <a:r>
              <a:rPr dirty="0" err="1"/>
              <a:t>두르고</a:t>
            </a:r>
            <a:r>
              <a:rPr dirty="0"/>
              <a:t> </a:t>
            </a:r>
            <a:r>
              <a:rPr dirty="0" err="1"/>
              <a:t>지붕과</a:t>
            </a:r>
            <a:r>
              <a:rPr dirty="0"/>
              <a:t> </a:t>
            </a:r>
            <a:r>
              <a:rPr dirty="0" err="1"/>
              <a:t>광장에서는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모두들</a:t>
            </a:r>
            <a:r>
              <a:rPr dirty="0"/>
              <a:t> </a:t>
            </a:r>
            <a:r>
              <a:rPr dirty="0" err="1"/>
              <a:t>통곡하며</a:t>
            </a:r>
            <a:r>
              <a:rPr dirty="0"/>
              <a:t> </a:t>
            </a:r>
            <a:r>
              <a:rPr dirty="0" err="1"/>
              <a:t>주저앉아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35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streets they wear sackcloth;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roofs and in the public squares they all wail, prostrate with weeping.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4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헤스본과</a:t>
            </a:r>
            <a:r>
              <a:rPr dirty="0"/>
              <a:t> </a:t>
            </a:r>
            <a:r>
              <a:rPr dirty="0" err="1"/>
              <a:t>엘르알레가</a:t>
            </a:r>
            <a:r>
              <a:rPr dirty="0"/>
              <a:t> </a:t>
            </a:r>
            <a:r>
              <a:rPr dirty="0" err="1"/>
              <a:t>울부짖는데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목소리가</a:t>
            </a:r>
            <a:r>
              <a:rPr dirty="0"/>
              <a:t> </a:t>
            </a:r>
            <a:r>
              <a:rPr dirty="0" err="1"/>
              <a:t>야하스까지</a:t>
            </a:r>
            <a:r>
              <a:rPr dirty="0"/>
              <a:t> </a:t>
            </a:r>
            <a:r>
              <a:rPr dirty="0" err="1"/>
              <a:t>들리는구나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무장한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울어서</a:t>
            </a:r>
            <a:r>
              <a:rPr dirty="0"/>
              <a:t> </a:t>
            </a:r>
            <a:r>
              <a:rPr dirty="0" err="1"/>
              <a:t>넋이</a:t>
            </a:r>
            <a:r>
              <a:rPr dirty="0"/>
              <a:t> </a:t>
            </a:r>
            <a:r>
              <a:rPr dirty="0" err="1"/>
              <a:t>나가버렸다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14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Heshbon</a:t>
            </a:r>
            <a:r>
              <a:rPr dirty="0"/>
              <a:t> and </a:t>
            </a:r>
            <a:r>
              <a:rPr dirty="0" err="1"/>
              <a:t>Elealeh</a:t>
            </a:r>
            <a:r>
              <a:rPr dirty="0"/>
              <a:t> cry out, their voices are heard all the way to </a:t>
            </a:r>
            <a:r>
              <a:rPr dirty="0" err="1"/>
              <a:t>Jahaz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armed men of Moab cry out, and their hearts are faint.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모압을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우는구나</a:t>
            </a:r>
            <a:r>
              <a:rPr dirty="0"/>
              <a:t>. </a:t>
            </a: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피난민들이</a:t>
            </a:r>
            <a:r>
              <a:rPr dirty="0"/>
              <a:t> </a:t>
            </a:r>
            <a:r>
              <a:rPr dirty="0" err="1"/>
              <a:t>소알까지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에글랏</a:t>
            </a:r>
            <a:r>
              <a:rPr dirty="0"/>
              <a:t> </a:t>
            </a:r>
            <a:r>
              <a:rPr dirty="0" err="1"/>
              <a:t>슬리시야까지</a:t>
            </a:r>
            <a:r>
              <a:rPr dirty="0"/>
              <a:t> </a:t>
            </a:r>
            <a:r>
              <a:rPr dirty="0" err="1"/>
              <a:t>도망치고</a:t>
            </a:r>
            <a:r>
              <a:rPr dirty="0"/>
              <a:t> </a:t>
            </a:r>
            <a:r>
              <a:rPr dirty="0" err="1"/>
              <a:t>울면서</a:t>
            </a:r>
            <a:r>
              <a:rPr dirty="0"/>
              <a:t> </a:t>
            </a:r>
            <a:r>
              <a:rPr dirty="0" err="1"/>
              <a:t>루힛</a:t>
            </a:r>
            <a:r>
              <a:rPr dirty="0"/>
              <a:t> </a:t>
            </a:r>
            <a:r>
              <a:rPr dirty="0" err="1"/>
              <a:t>고개로</a:t>
            </a:r>
            <a:r>
              <a:rPr dirty="0"/>
              <a:t> </a:t>
            </a:r>
            <a:r>
              <a:rPr dirty="0" err="1"/>
              <a:t>올라가는구나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호로나임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괴로워서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지르는구나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28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heart cries out over Moab; her fugitives flee as far as </a:t>
            </a:r>
            <a:r>
              <a:rPr dirty="0" err="1"/>
              <a:t>Zoar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far as </a:t>
            </a:r>
            <a:r>
              <a:rPr dirty="0" err="1"/>
              <a:t>Eglath</a:t>
            </a:r>
            <a:r>
              <a:rPr dirty="0"/>
              <a:t> </a:t>
            </a:r>
            <a:r>
              <a:rPr dirty="0" err="1"/>
              <a:t>Shelishiyah</a:t>
            </a:r>
            <a:r>
              <a:rPr dirty="0"/>
              <a:t>. They go up the way to </a:t>
            </a:r>
            <a:r>
              <a:rPr dirty="0" err="1"/>
              <a:t>Luhith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weeping as they go; on the road to </a:t>
            </a:r>
            <a:r>
              <a:rPr dirty="0" err="1"/>
              <a:t>Horonaim</a:t>
            </a:r>
            <a:r>
              <a:rPr dirty="0"/>
              <a:t> they lament their destruction.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니므림의</a:t>
            </a:r>
            <a:r>
              <a:rPr dirty="0"/>
              <a:t> </a:t>
            </a:r>
            <a:r>
              <a:rPr dirty="0" err="1"/>
              <a:t>물은</a:t>
            </a:r>
            <a:r>
              <a:rPr dirty="0"/>
              <a:t> </a:t>
            </a:r>
            <a:r>
              <a:rPr dirty="0" err="1"/>
              <a:t>말라서</a:t>
            </a:r>
            <a:r>
              <a:rPr dirty="0"/>
              <a:t> </a:t>
            </a:r>
            <a:r>
              <a:rPr dirty="0" err="1"/>
              <a:t>사막이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버렸고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풀들은</a:t>
            </a:r>
            <a:r>
              <a:rPr dirty="0"/>
              <a:t> </a:t>
            </a:r>
            <a:r>
              <a:rPr dirty="0" err="1"/>
              <a:t>시들어서</a:t>
            </a:r>
            <a:r>
              <a:rPr dirty="0"/>
              <a:t> </a:t>
            </a:r>
            <a:r>
              <a:rPr dirty="0" err="1"/>
              <a:t>풀밭이</a:t>
            </a:r>
            <a:r>
              <a:rPr dirty="0"/>
              <a:t> </a:t>
            </a:r>
            <a:r>
              <a:rPr dirty="0" err="1"/>
              <a:t>사라지고</a:t>
            </a:r>
            <a:r>
              <a:rPr dirty="0"/>
              <a:t> </a:t>
            </a:r>
            <a:r>
              <a:rPr dirty="0" err="1"/>
              <a:t>푸르름이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남지</a:t>
            </a:r>
            <a:r>
              <a:rPr dirty="0"/>
              <a:t> </a:t>
            </a:r>
            <a:r>
              <a:rPr dirty="0" err="1"/>
              <a:t>않았구나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59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waters of </a:t>
            </a:r>
            <a:r>
              <a:rPr dirty="0" err="1"/>
              <a:t>Nimrim</a:t>
            </a:r>
            <a:r>
              <a:rPr dirty="0"/>
              <a:t> are dried up and the grass is withered;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vegetation is gone and nothing green is left.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벌어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놓은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버드나무</a:t>
            </a:r>
            <a:r>
              <a:rPr dirty="0"/>
              <a:t> </a:t>
            </a:r>
            <a:r>
              <a:rPr dirty="0" err="1"/>
              <a:t>시내를</a:t>
            </a:r>
            <a:r>
              <a:rPr dirty="0"/>
              <a:t> </a:t>
            </a:r>
            <a:r>
              <a:rPr dirty="0" err="1"/>
              <a:t>건너고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46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wealth they have acquired and stored up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carry away over the Ravine of the Poplars.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울부짖음은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경계를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메아리치고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통곡</a:t>
            </a:r>
            <a:r>
              <a:rPr dirty="0"/>
              <a:t> </a:t>
            </a:r>
            <a:r>
              <a:rPr dirty="0" err="1"/>
              <a:t>소리는</a:t>
            </a:r>
            <a:r>
              <a:rPr dirty="0"/>
              <a:t> </a:t>
            </a:r>
            <a:r>
              <a:rPr dirty="0" err="1"/>
              <a:t>에글라임까지</a:t>
            </a:r>
            <a:r>
              <a:rPr dirty="0"/>
              <a:t> </a:t>
            </a:r>
            <a:r>
              <a:rPr dirty="0" err="1"/>
              <a:t>들리고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아우성</a:t>
            </a:r>
            <a:r>
              <a:rPr dirty="0"/>
              <a:t> </a:t>
            </a:r>
            <a:r>
              <a:rPr dirty="0" err="1"/>
              <a:t>소리는</a:t>
            </a:r>
            <a:r>
              <a:rPr dirty="0"/>
              <a:t> </a:t>
            </a:r>
            <a:r>
              <a:rPr dirty="0" err="1"/>
              <a:t>브엘엘림까지</a:t>
            </a:r>
            <a:r>
              <a:rPr dirty="0"/>
              <a:t> </a:t>
            </a:r>
            <a:r>
              <a:rPr dirty="0" err="1"/>
              <a:t>미친다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49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outcry echoes along the border of Moab;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wailing reaches as far as </a:t>
            </a:r>
            <a:r>
              <a:rPr dirty="0" err="1"/>
              <a:t>Eglaim</a:t>
            </a:r>
            <a:r>
              <a:rPr dirty="0"/>
              <a:t>, their lamentation as far as Beer </a:t>
            </a:r>
            <a:r>
              <a:rPr dirty="0" err="1"/>
              <a:t>Elim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디몬의</a:t>
            </a:r>
            <a:r>
              <a:rPr dirty="0"/>
              <a:t> </a:t>
            </a:r>
            <a:r>
              <a:rPr dirty="0" err="1"/>
              <a:t>물은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가득하다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디몬에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더하겠다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피난민들과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사자를</a:t>
            </a:r>
            <a:r>
              <a:rPr dirty="0"/>
              <a:t> </a:t>
            </a:r>
            <a:r>
              <a:rPr dirty="0" err="1"/>
              <a:t>보내겠다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20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Dimon's</a:t>
            </a:r>
            <a:r>
              <a:rPr dirty="0"/>
              <a:t> waters are full of blood, but I will bring still more upon </a:t>
            </a:r>
            <a:r>
              <a:rPr dirty="0" err="1"/>
              <a:t>Dimon</a:t>
            </a:r>
            <a:r>
              <a:t> </a:t>
            </a:r>
            <a:r>
              <a:rPr lang="en-US" altLang="ko-KR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 lion upon the fugitives of Moab and upon those who remain in the land.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475</Words>
  <Application>Microsoft Macintosh PowerPoint</Application>
  <PresentationFormat>와이드스크린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2022-09-03T05:37:57Z</dcterms:modified>
</cp:coreProperties>
</file>