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8" autoAdjust="0"/>
    <p:restoredTop sz="94479"/>
  </p:normalViewPr>
  <p:slideViewPr>
    <p:cSldViewPr snapToGrid="0" snapToObjects="1">
      <p:cViewPr varScale="1">
        <p:scale>
          <a:sx n="73" d="100"/>
          <a:sy n="73" d="100"/>
        </p:scale>
        <p:origin x="608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2022. 9. 3.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23146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</a:t>
            </a:r>
            <a:br>
              <a:rPr dirty="0"/>
            </a:b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땅의</a:t>
            </a:r>
            <a:r>
              <a:rPr dirty="0"/>
              <a:t> </a:t>
            </a:r>
            <a:r>
              <a:rPr dirty="0" err="1"/>
              <a:t>지배자에게</a:t>
            </a:r>
            <a:r>
              <a:rPr dirty="0"/>
              <a:t> </a:t>
            </a:r>
            <a:r>
              <a:rPr dirty="0" err="1"/>
              <a:t>양들을</a:t>
            </a:r>
            <a:r>
              <a:rPr dirty="0"/>
              <a:t> </a:t>
            </a:r>
            <a:r>
              <a:rPr dirty="0" err="1"/>
              <a:t>보내라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셀라에서</a:t>
            </a:r>
            <a:r>
              <a:rPr dirty="0"/>
              <a:t> </a:t>
            </a:r>
            <a:r>
              <a:rPr dirty="0" err="1"/>
              <a:t>광야를</a:t>
            </a:r>
            <a:r>
              <a:rPr dirty="0"/>
              <a:t> </a:t>
            </a:r>
            <a:r>
              <a:rPr dirty="0" err="1"/>
              <a:t>거쳐</a:t>
            </a:r>
            <a:r>
              <a:rPr dirty="0"/>
              <a:t> </a:t>
            </a:r>
            <a:r>
              <a:rPr dirty="0" err="1"/>
              <a:t>딸</a:t>
            </a:r>
            <a:r>
              <a:rPr dirty="0"/>
              <a:t> </a:t>
            </a:r>
            <a:r>
              <a:rPr dirty="0" err="1"/>
              <a:t>시온의</a:t>
            </a:r>
            <a:r>
              <a:rPr dirty="0"/>
              <a:t> </a:t>
            </a:r>
            <a:r>
              <a:rPr dirty="0" err="1"/>
              <a:t>산으로</a:t>
            </a:r>
            <a:r>
              <a:rPr dirty="0"/>
              <a:t> </a:t>
            </a:r>
            <a:r>
              <a:rPr dirty="0" err="1"/>
              <a:t>양들을</a:t>
            </a:r>
            <a:r>
              <a:rPr dirty="0"/>
              <a:t> </a:t>
            </a:r>
            <a:r>
              <a:rPr dirty="0" err="1"/>
              <a:t>보내라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2253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Send lambs as tribute to the ruler of the land,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</a:t>
            </a:r>
            <a:r>
              <a:rPr dirty="0" err="1"/>
              <a:t>Sela</a:t>
            </a:r>
            <a:r>
              <a:rPr dirty="0"/>
              <a:t>, across the desert, to the mount of the Daughter of Zion.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1537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과수원에는</a:t>
            </a:r>
            <a:r>
              <a:rPr dirty="0"/>
              <a:t> </a:t>
            </a:r>
            <a:r>
              <a:rPr dirty="0" err="1"/>
              <a:t>기쁨과</a:t>
            </a:r>
            <a:r>
              <a:rPr dirty="0"/>
              <a:t> </a:t>
            </a:r>
            <a:r>
              <a:rPr dirty="0" err="1"/>
              <a:t>즐거움이</a:t>
            </a:r>
            <a:r>
              <a:rPr dirty="0"/>
              <a:t> </a:t>
            </a:r>
            <a:r>
              <a:rPr dirty="0" err="1"/>
              <a:t>사라져</a:t>
            </a:r>
            <a:r>
              <a:rPr dirty="0"/>
              <a:t> </a:t>
            </a:r>
            <a:r>
              <a:rPr dirty="0" err="1"/>
              <a:t>버렸고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포도원에는</a:t>
            </a:r>
            <a:r>
              <a:rPr dirty="0"/>
              <a:t> </a:t>
            </a:r>
            <a:r>
              <a:rPr dirty="0" err="1"/>
              <a:t>노랫소리나</a:t>
            </a:r>
            <a:r>
              <a:rPr dirty="0"/>
              <a:t> </a:t>
            </a:r>
            <a:r>
              <a:rPr dirty="0" err="1"/>
              <a:t>환호성이</a:t>
            </a:r>
            <a:r>
              <a:rPr dirty="0"/>
              <a:t> </a:t>
            </a:r>
            <a:r>
              <a:rPr dirty="0" err="1"/>
              <a:t>울려</a:t>
            </a:r>
            <a:r>
              <a:rPr dirty="0"/>
              <a:t> </a:t>
            </a:r>
            <a:r>
              <a:rPr dirty="0" err="1"/>
              <a:t>퍼지지</a:t>
            </a:r>
            <a:r>
              <a:rPr dirty="0"/>
              <a:t> </a:t>
            </a:r>
            <a:r>
              <a:rPr dirty="0" err="1"/>
              <a:t>않고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포도주</a:t>
            </a:r>
            <a:r>
              <a:rPr dirty="0"/>
              <a:t> </a:t>
            </a:r>
            <a:r>
              <a:rPr dirty="0" err="1"/>
              <a:t>틀에는</a:t>
            </a:r>
            <a:r>
              <a:rPr dirty="0"/>
              <a:t> </a:t>
            </a:r>
            <a:r>
              <a:rPr dirty="0" err="1"/>
              <a:t>포도</a:t>
            </a:r>
            <a:r>
              <a:rPr dirty="0"/>
              <a:t> </a:t>
            </a:r>
            <a:r>
              <a:rPr dirty="0" err="1"/>
              <a:t>밟는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없구나</a:t>
            </a:r>
            <a:r>
              <a:rPr dirty="0"/>
              <a:t>.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환호성을</a:t>
            </a:r>
            <a:r>
              <a:rPr dirty="0"/>
              <a:t> </a:t>
            </a:r>
            <a:r>
              <a:rPr dirty="0" err="1"/>
              <a:t>그치게</a:t>
            </a:r>
            <a:r>
              <a:rPr dirty="0"/>
              <a:t> </a:t>
            </a:r>
            <a:r>
              <a:rPr dirty="0" err="1"/>
              <a:t>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29027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Joy and gladness are taken away from the orchards;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 one sings or shouts in the vineyards; no one treads out wine at the presses,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I have put an end to the shouting.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18630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그래서</a:t>
            </a:r>
            <a:r>
              <a:rPr dirty="0"/>
              <a:t> </a:t>
            </a:r>
            <a:r>
              <a:rPr dirty="0" err="1"/>
              <a:t>모압</a:t>
            </a:r>
            <a:r>
              <a:rPr dirty="0"/>
              <a:t> </a:t>
            </a:r>
            <a:r>
              <a:rPr dirty="0" err="1"/>
              <a:t>때문에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내장이</a:t>
            </a:r>
            <a:r>
              <a:rPr dirty="0"/>
              <a:t> </a:t>
            </a:r>
            <a:r>
              <a:rPr dirty="0" err="1"/>
              <a:t>하프처럼</a:t>
            </a:r>
            <a:r>
              <a:rPr dirty="0"/>
              <a:t> </a:t>
            </a:r>
            <a:r>
              <a:rPr dirty="0" err="1"/>
              <a:t>떨리고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길하레셋</a:t>
            </a:r>
            <a:r>
              <a:rPr dirty="0"/>
              <a:t> </a:t>
            </a:r>
            <a:r>
              <a:rPr dirty="0" err="1"/>
              <a:t>때문에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창자가</a:t>
            </a:r>
            <a:r>
              <a:rPr dirty="0"/>
              <a:t> </a:t>
            </a:r>
            <a:r>
              <a:rPr dirty="0" err="1"/>
              <a:t>뒤틀린다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73426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My heart laments for Moab like a harp,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my inmost being for </a:t>
            </a:r>
            <a:r>
              <a:rPr dirty="0" err="1"/>
              <a:t>Kir</a:t>
            </a:r>
            <a:r>
              <a:rPr dirty="0"/>
              <a:t> </a:t>
            </a:r>
            <a:r>
              <a:rPr dirty="0" err="1"/>
              <a:t>Hareseth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6775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모압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산당에</a:t>
            </a:r>
            <a:r>
              <a:rPr dirty="0"/>
              <a:t> </a:t>
            </a:r>
            <a:r>
              <a:rPr dirty="0" err="1"/>
              <a:t>올라가</a:t>
            </a:r>
            <a:r>
              <a:rPr dirty="0"/>
              <a:t> </a:t>
            </a:r>
            <a:r>
              <a:rPr dirty="0" err="1"/>
              <a:t>얼굴을</a:t>
            </a:r>
            <a:r>
              <a:rPr dirty="0"/>
              <a:t> </a:t>
            </a:r>
            <a:r>
              <a:rPr dirty="0" err="1"/>
              <a:t>비쳐도</a:t>
            </a:r>
            <a:r>
              <a:rPr dirty="0"/>
              <a:t> </a:t>
            </a:r>
            <a:r>
              <a:rPr dirty="0" err="1"/>
              <a:t>몸만</a:t>
            </a:r>
            <a:r>
              <a:rPr dirty="0"/>
              <a:t> </a:t>
            </a:r>
            <a:r>
              <a:rPr dirty="0" err="1"/>
              <a:t>피곤해질</a:t>
            </a:r>
            <a:r>
              <a:rPr dirty="0"/>
              <a:t> </a:t>
            </a:r>
            <a:r>
              <a:rPr dirty="0" err="1"/>
              <a:t>뿐이고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성소에</a:t>
            </a:r>
            <a:r>
              <a:rPr dirty="0"/>
              <a:t> </a:t>
            </a:r>
            <a:r>
              <a:rPr dirty="0" err="1"/>
              <a:t>들어가서</a:t>
            </a:r>
            <a:r>
              <a:rPr dirty="0"/>
              <a:t> </a:t>
            </a:r>
            <a:r>
              <a:rPr dirty="0" err="1"/>
              <a:t>기도해도</a:t>
            </a:r>
            <a:r>
              <a:rPr dirty="0"/>
              <a:t> </a:t>
            </a:r>
            <a:r>
              <a:rPr dirty="0" err="1"/>
              <a:t>아무</a:t>
            </a:r>
            <a:r>
              <a:rPr dirty="0"/>
              <a:t> </a:t>
            </a:r>
            <a:r>
              <a:rPr dirty="0" err="1"/>
              <a:t>소용이</a:t>
            </a:r>
            <a:r>
              <a:rPr dirty="0"/>
              <a:t> </a:t>
            </a:r>
            <a:r>
              <a:rPr dirty="0" err="1"/>
              <a:t>없을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0872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Moab appears at her high place, she only wears herself out;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she goes to her shrine to pray, it is to no avail.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이것은 여호와께서 이미 오래전에 모압을 두고 하신 말씀이다.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This is the word the LORD has already spoken concerning Moab.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45281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이제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말씀하신다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머슴으로</a:t>
            </a:r>
            <a:r>
              <a:rPr dirty="0"/>
              <a:t> </a:t>
            </a:r>
            <a:r>
              <a:rPr dirty="0" err="1"/>
              <a:t>고용된</a:t>
            </a:r>
            <a:r>
              <a:rPr dirty="0"/>
              <a:t> </a:t>
            </a:r>
            <a:r>
              <a:rPr dirty="0" err="1"/>
              <a:t>기한처럼</a:t>
            </a:r>
            <a:r>
              <a:rPr dirty="0"/>
              <a:t> 3년 </a:t>
            </a:r>
            <a:r>
              <a:rPr dirty="0" err="1"/>
              <a:t>안에</a:t>
            </a:r>
            <a:r>
              <a:rPr dirty="0"/>
              <a:t> </a:t>
            </a:r>
            <a:r>
              <a:rPr dirty="0" err="1"/>
              <a:t>모압의</a:t>
            </a:r>
            <a:r>
              <a:rPr dirty="0"/>
              <a:t> </a:t>
            </a:r>
            <a:r>
              <a:rPr dirty="0" err="1"/>
              <a:t>영화로움과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그</a:t>
            </a:r>
            <a:r>
              <a:rPr dirty="0"/>
              <a:t> </a:t>
            </a: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주민들이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치욕을</a:t>
            </a:r>
            <a:r>
              <a:rPr dirty="0"/>
              <a:t> </a:t>
            </a:r>
            <a:r>
              <a:rPr dirty="0" err="1"/>
              <a:t>당할</a:t>
            </a:r>
            <a:r>
              <a:rPr dirty="0"/>
              <a:t> </a:t>
            </a:r>
            <a:r>
              <a:rPr dirty="0" err="1"/>
              <a:t>것이며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결국</a:t>
            </a:r>
            <a:r>
              <a:rPr dirty="0"/>
              <a:t> </a:t>
            </a:r>
            <a:r>
              <a:rPr dirty="0" err="1"/>
              <a:t>살아남은</a:t>
            </a:r>
            <a:r>
              <a:rPr dirty="0"/>
              <a:t> </a:t>
            </a:r>
            <a:r>
              <a:rPr dirty="0" err="1"/>
              <a:t>사람도</a:t>
            </a:r>
            <a:r>
              <a:rPr dirty="0"/>
              <a:t> </a:t>
            </a:r>
            <a:r>
              <a:rPr dirty="0" err="1"/>
              <a:t>아주</a:t>
            </a:r>
            <a:r>
              <a:rPr dirty="0"/>
              <a:t> </a:t>
            </a:r>
            <a:r>
              <a:rPr dirty="0" err="1"/>
              <a:t>적고</a:t>
            </a:r>
            <a:r>
              <a:rPr dirty="0"/>
              <a:t> </a:t>
            </a:r>
            <a:r>
              <a:rPr dirty="0" err="1"/>
              <a:t>보잘것없을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4647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now the LORD says: "Within three years, as a servant bound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by contract would count them, Moab's splendor and all her many people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will be despised, and her survivors will be very few and feeble."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6707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퍼덕거리며</a:t>
            </a:r>
            <a:r>
              <a:rPr dirty="0"/>
              <a:t> </a:t>
            </a:r>
            <a:r>
              <a:rPr dirty="0" err="1"/>
              <a:t>떠도는</a:t>
            </a:r>
            <a:r>
              <a:rPr dirty="0"/>
              <a:t> </a:t>
            </a:r>
            <a:r>
              <a:rPr dirty="0" err="1"/>
              <a:t>새처럼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둥지에서</a:t>
            </a:r>
            <a:r>
              <a:rPr dirty="0"/>
              <a:t> </a:t>
            </a:r>
            <a:r>
              <a:rPr dirty="0" err="1"/>
              <a:t>떨어진</a:t>
            </a:r>
            <a:r>
              <a:rPr dirty="0"/>
              <a:t> </a:t>
            </a:r>
            <a:r>
              <a:rPr dirty="0" err="1"/>
              <a:t>새끼</a:t>
            </a:r>
            <a:r>
              <a:rPr dirty="0"/>
              <a:t> </a:t>
            </a:r>
            <a:r>
              <a:rPr dirty="0" err="1"/>
              <a:t>새처럼</a:t>
            </a:r>
            <a:r>
              <a:rPr dirty="0"/>
              <a:t> </a:t>
            </a:r>
            <a:r>
              <a:rPr dirty="0" err="1"/>
              <a:t>모압의</a:t>
            </a:r>
            <a:r>
              <a:rPr dirty="0"/>
              <a:t> </a:t>
            </a:r>
            <a:r>
              <a:rPr dirty="0" err="1"/>
              <a:t>여인들은</a:t>
            </a:r>
            <a:r>
              <a:rPr dirty="0"/>
              <a:t> </a:t>
            </a:r>
            <a:r>
              <a:rPr dirty="0" err="1"/>
              <a:t>아르논</a:t>
            </a:r>
            <a:r>
              <a:rPr dirty="0"/>
              <a:t> </a:t>
            </a:r>
            <a:r>
              <a:rPr dirty="0" err="1"/>
              <a:t>나루터에서</a:t>
            </a:r>
            <a:r>
              <a:rPr dirty="0"/>
              <a:t> </a:t>
            </a:r>
            <a:r>
              <a:rPr dirty="0" err="1"/>
              <a:t>서성거리고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1015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Like fluttering birds pushed from the nest,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are the women of Moab at the fords of the </a:t>
            </a:r>
            <a:r>
              <a:rPr dirty="0" err="1"/>
              <a:t>Arnon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6775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/>
              <a:t>“</a:t>
            </a:r>
            <a:r>
              <a:rPr dirty="0" err="1"/>
              <a:t>조언해</a:t>
            </a:r>
            <a:r>
              <a:rPr dirty="0"/>
              <a:t> </a:t>
            </a:r>
            <a:r>
              <a:rPr dirty="0" err="1"/>
              <a:t>주고</a:t>
            </a:r>
            <a:r>
              <a:rPr dirty="0"/>
              <a:t> </a:t>
            </a:r>
            <a:r>
              <a:rPr dirty="0" err="1"/>
              <a:t>중재해</a:t>
            </a:r>
            <a:r>
              <a:rPr dirty="0"/>
              <a:t> </a:t>
            </a:r>
            <a:r>
              <a:rPr dirty="0" err="1"/>
              <a:t>주어라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한낮에는</a:t>
            </a:r>
            <a:r>
              <a:rPr dirty="0"/>
              <a:t> </a:t>
            </a:r>
            <a:r>
              <a:rPr dirty="0" err="1"/>
              <a:t>밤처럼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그림자를</a:t>
            </a:r>
            <a:r>
              <a:rPr dirty="0"/>
              <a:t> </a:t>
            </a:r>
            <a:r>
              <a:rPr dirty="0" err="1"/>
              <a:t>드리워서</a:t>
            </a:r>
            <a:r>
              <a:rPr dirty="0"/>
              <a:t> </a:t>
            </a:r>
            <a:r>
              <a:rPr dirty="0" err="1"/>
              <a:t>쫓겨난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숨겨</a:t>
            </a:r>
            <a:r>
              <a:rPr dirty="0"/>
              <a:t> </a:t>
            </a:r>
            <a:r>
              <a:rPr dirty="0" err="1"/>
              <a:t>주고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피난민을</a:t>
            </a:r>
            <a:r>
              <a:rPr dirty="0"/>
              <a:t> </a:t>
            </a:r>
            <a:r>
              <a:rPr dirty="0" err="1"/>
              <a:t>그림자</a:t>
            </a:r>
            <a:r>
              <a:rPr dirty="0"/>
              <a:t> </a:t>
            </a:r>
            <a:r>
              <a:rPr dirty="0" err="1"/>
              <a:t>밖으로</a:t>
            </a:r>
            <a:r>
              <a:rPr dirty="0"/>
              <a:t> </a:t>
            </a:r>
            <a:r>
              <a:rPr dirty="0" err="1"/>
              <a:t>몰아내지</a:t>
            </a:r>
            <a:r>
              <a:rPr dirty="0"/>
              <a:t> </a:t>
            </a:r>
            <a:r>
              <a:rPr dirty="0" err="1"/>
              <a:t>마라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2413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"Give us counsel, render a decision. Make your shadow like night </a:t>
            </a:r>
            <a:r>
              <a:rPr lang="en-US" altLang="ko-KR" dirty="0"/>
              <a:t>–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at high noon. Hide the fugitives, do not betray the refugees.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4521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모압에서</a:t>
            </a:r>
            <a:r>
              <a:rPr dirty="0"/>
              <a:t> </a:t>
            </a:r>
            <a:r>
              <a:rPr dirty="0" err="1"/>
              <a:t>쫓겨난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네게</a:t>
            </a:r>
            <a:r>
              <a:rPr dirty="0"/>
              <a:t> </a:t>
            </a:r>
            <a:r>
              <a:rPr dirty="0" err="1"/>
              <a:t>머물게</a:t>
            </a:r>
            <a:r>
              <a:rPr dirty="0"/>
              <a:t> </a:t>
            </a:r>
            <a:r>
              <a:rPr dirty="0" err="1"/>
              <a:t>해</a:t>
            </a:r>
            <a:r>
              <a:rPr dirty="0"/>
              <a:t> </a:t>
            </a:r>
            <a:r>
              <a:rPr dirty="0" err="1"/>
              <a:t>주어라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유린하는</a:t>
            </a:r>
            <a:r>
              <a:rPr dirty="0"/>
              <a:t> </a:t>
            </a:r>
            <a:r>
              <a:rPr dirty="0" err="1"/>
              <a:t>사람들로부터</a:t>
            </a:r>
            <a:r>
              <a:rPr dirty="0"/>
              <a:t> </a:t>
            </a:r>
            <a:r>
              <a:rPr dirty="0" err="1"/>
              <a:t>숨을</a:t>
            </a:r>
            <a:r>
              <a:rPr dirty="0"/>
              <a:t> </a:t>
            </a:r>
            <a:r>
              <a:rPr dirty="0" err="1"/>
              <a:t>피난처가</a:t>
            </a:r>
            <a:r>
              <a:rPr dirty="0"/>
              <a:t> </a:t>
            </a:r>
            <a:r>
              <a:rPr dirty="0" err="1"/>
              <a:t>돼</a:t>
            </a:r>
            <a:r>
              <a:rPr dirty="0"/>
              <a:t> </a:t>
            </a:r>
            <a:r>
              <a:rPr dirty="0" err="1"/>
              <a:t>주어라</a:t>
            </a:r>
            <a:r>
              <a:rPr dirty="0"/>
              <a:t>.”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그렇다</a:t>
            </a:r>
            <a:r>
              <a:rPr dirty="0"/>
              <a:t>. </a:t>
            </a:r>
            <a:r>
              <a:rPr dirty="0" err="1"/>
              <a:t>폭력이</a:t>
            </a:r>
            <a:r>
              <a:rPr dirty="0"/>
              <a:t> </a:t>
            </a:r>
            <a:r>
              <a:rPr dirty="0" err="1"/>
              <a:t>끝나고</a:t>
            </a:r>
            <a:r>
              <a:rPr dirty="0"/>
              <a:t> </a:t>
            </a:r>
            <a:r>
              <a:rPr dirty="0" err="1"/>
              <a:t>파괴가</a:t>
            </a:r>
            <a:r>
              <a:rPr dirty="0"/>
              <a:t> </a:t>
            </a:r>
            <a:r>
              <a:rPr dirty="0" err="1"/>
              <a:t>멈추고</a:t>
            </a:r>
            <a:r>
              <a:rPr dirty="0"/>
              <a:t> </a:t>
            </a:r>
            <a:r>
              <a:rPr dirty="0" err="1"/>
              <a:t>짓밟는</a:t>
            </a:r>
            <a:r>
              <a:rPr dirty="0"/>
              <a:t> </a:t>
            </a:r>
            <a:r>
              <a:rPr dirty="0" err="1"/>
              <a:t>자가</a:t>
            </a:r>
            <a:r>
              <a:rPr dirty="0"/>
              <a:t> 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땅에서</a:t>
            </a:r>
            <a:r>
              <a:rPr dirty="0"/>
              <a:t> </a:t>
            </a:r>
            <a:r>
              <a:rPr dirty="0" err="1"/>
              <a:t>사라질</a:t>
            </a:r>
            <a:r>
              <a:rPr dirty="0"/>
              <a:t> </a:t>
            </a:r>
            <a:r>
              <a:rPr dirty="0" err="1"/>
              <a:t>때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5364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Let the Moabite fugitives stay with you; be their shelter from the destroyer</a:t>
            </a:r>
            <a:r>
              <a:rPr lang="en-US" altLang="ko-KR" dirty="0"/>
              <a:t>.</a:t>
            </a:r>
            <a:r>
              <a:rPr dirty="0"/>
              <a:t>"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oppressor will come to an end, and destruction will cease;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aggressor will vanish from the land.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5875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인자함으로</a:t>
            </a:r>
            <a:r>
              <a:rPr dirty="0"/>
              <a:t> </a:t>
            </a:r>
            <a:r>
              <a:rPr dirty="0" err="1"/>
              <a:t>보좌가</a:t>
            </a:r>
            <a:r>
              <a:rPr dirty="0"/>
              <a:t> </a:t>
            </a:r>
            <a:r>
              <a:rPr dirty="0" err="1"/>
              <a:t>세워지고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다윗의</a:t>
            </a:r>
            <a:r>
              <a:rPr dirty="0"/>
              <a:t> </a:t>
            </a:r>
            <a:r>
              <a:rPr dirty="0" err="1"/>
              <a:t>장막에서</a:t>
            </a:r>
            <a:r>
              <a:rPr dirty="0"/>
              <a:t> </a:t>
            </a:r>
            <a:r>
              <a:rPr dirty="0" err="1"/>
              <a:t>나온</a:t>
            </a:r>
            <a:r>
              <a:rPr dirty="0"/>
              <a:t> </a:t>
            </a:r>
            <a:r>
              <a:rPr dirty="0" err="1"/>
              <a:t>한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신실함으로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앉을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공의를</a:t>
            </a:r>
            <a:r>
              <a:rPr dirty="0"/>
              <a:t> </a:t>
            </a:r>
            <a:r>
              <a:rPr dirty="0" err="1"/>
              <a:t>구하고</a:t>
            </a:r>
            <a:r>
              <a:rPr dirty="0"/>
              <a:t> </a:t>
            </a:r>
            <a:r>
              <a:rPr dirty="0" err="1"/>
              <a:t>지체하지</a:t>
            </a:r>
            <a:r>
              <a:rPr dirty="0"/>
              <a:t> </a:t>
            </a:r>
            <a:r>
              <a:rPr dirty="0" err="1"/>
              <a:t>않고</a:t>
            </a:r>
            <a:r>
              <a:rPr dirty="0"/>
              <a:t> </a:t>
            </a:r>
            <a:r>
              <a:rPr dirty="0" err="1"/>
              <a:t>정의를</a:t>
            </a:r>
            <a:r>
              <a:rPr dirty="0"/>
              <a:t> </a:t>
            </a:r>
            <a:r>
              <a:rPr dirty="0" err="1"/>
              <a:t>행할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3290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love a throne will be established; in faithfulness a man will sit on it </a:t>
            </a:r>
            <a:r>
              <a:rPr lang="en-US" altLang="ko-KR" dirty="0"/>
              <a:t>–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one from the house of David -- one who in judging seeks justice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speeds the cause of righteousness.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56782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우리는</a:t>
            </a:r>
            <a:r>
              <a:rPr dirty="0"/>
              <a:t> </a:t>
            </a:r>
            <a:r>
              <a:rPr dirty="0" err="1"/>
              <a:t>모압이</a:t>
            </a:r>
            <a:r>
              <a:rPr dirty="0"/>
              <a:t> </a:t>
            </a:r>
            <a:r>
              <a:rPr dirty="0" err="1"/>
              <a:t>교만하다고</a:t>
            </a:r>
            <a:r>
              <a:rPr dirty="0"/>
              <a:t> </a:t>
            </a:r>
            <a:r>
              <a:rPr dirty="0" err="1"/>
              <a:t>들었다</a:t>
            </a:r>
            <a:r>
              <a:rPr lang="en-US" altLang="ko-KR" dirty="0"/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찌를</a:t>
            </a:r>
            <a:r>
              <a:rPr dirty="0"/>
              <a:t> </a:t>
            </a:r>
            <a:r>
              <a:rPr dirty="0" err="1"/>
              <a:t>듯한</a:t>
            </a:r>
            <a:r>
              <a:rPr dirty="0"/>
              <a:t> </a:t>
            </a:r>
            <a:r>
              <a:rPr dirty="0" err="1"/>
              <a:t>교만과</a:t>
            </a:r>
            <a:r>
              <a:rPr dirty="0"/>
              <a:t> </a:t>
            </a:r>
            <a:r>
              <a:rPr dirty="0" err="1"/>
              <a:t>자긍심과</a:t>
            </a:r>
            <a:r>
              <a:rPr dirty="0"/>
              <a:t> </a:t>
            </a:r>
            <a:r>
              <a:rPr dirty="0" err="1"/>
              <a:t>우쭐거림과</a:t>
            </a:r>
            <a:r>
              <a:rPr dirty="0"/>
              <a:t> </a:t>
            </a:r>
            <a:r>
              <a:rPr dirty="0" err="1"/>
              <a:t>오만함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자랑거리들은</a:t>
            </a:r>
            <a:r>
              <a:rPr dirty="0"/>
              <a:t> </a:t>
            </a:r>
            <a:r>
              <a:rPr dirty="0" err="1"/>
              <a:t>허풍이다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0590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We have heard of Moab's pride -- her overweening pride and conceit,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her pride and her insolence -- but her boasts are empty.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3276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모압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통곡하는구나</a:t>
            </a:r>
            <a:r>
              <a:rPr dirty="0"/>
              <a:t>. </a:t>
            </a:r>
            <a:r>
              <a:rPr dirty="0" err="1"/>
              <a:t>모두가</a:t>
            </a:r>
            <a:r>
              <a:rPr dirty="0"/>
              <a:t> </a:t>
            </a:r>
            <a:r>
              <a:rPr dirty="0" err="1"/>
              <a:t>모압을</a:t>
            </a:r>
            <a:r>
              <a:rPr dirty="0"/>
              <a:t> </a:t>
            </a:r>
            <a:r>
              <a:rPr dirty="0" err="1"/>
              <a:t>두고</a:t>
            </a:r>
            <a:r>
              <a:rPr dirty="0"/>
              <a:t> </a:t>
            </a:r>
            <a:r>
              <a:rPr dirty="0" err="1"/>
              <a:t>통곡하는구나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길하레셋에서</a:t>
            </a:r>
            <a:r>
              <a:rPr dirty="0"/>
              <a:t> </a:t>
            </a:r>
            <a:r>
              <a:rPr dirty="0" err="1"/>
              <a:t>먹던</a:t>
            </a:r>
            <a:r>
              <a:rPr dirty="0"/>
              <a:t> </a:t>
            </a:r>
            <a:r>
              <a:rPr dirty="0" err="1"/>
              <a:t>건포도</a:t>
            </a:r>
            <a:r>
              <a:rPr dirty="0"/>
              <a:t> </a:t>
            </a:r>
            <a:r>
              <a:rPr dirty="0" err="1"/>
              <a:t>빵을</a:t>
            </a:r>
            <a:r>
              <a:rPr dirty="0"/>
              <a:t> </a:t>
            </a:r>
            <a:r>
              <a:rPr dirty="0" err="1"/>
              <a:t>생각하며</a:t>
            </a:r>
            <a:r>
              <a:rPr dirty="0"/>
              <a:t> </a:t>
            </a:r>
            <a:r>
              <a:rPr dirty="0" err="1"/>
              <a:t>슬피</a:t>
            </a:r>
            <a:r>
              <a:rPr dirty="0"/>
              <a:t> </a:t>
            </a:r>
            <a:r>
              <a:rPr dirty="0" err="1"/>
              <a:t>울며</a:t>
            </a:r>
            <a:r>
              <a:rPr dirty="0"/>
              <a:t> </a:t>
            </a:r>
            <a:r>
              <a:rPr dirty="0" err="1"/>
              <a:t>괴로워하고</a:t>
            </a:r>
            <a:r>
              <a:rPr dirty="0"/>
              <a:t> </a:t>
            </a:r>
            <a:r>
              <a:rPr dirty="0" err="1"/>
              <a:t>있구나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7700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Therefore the Moabites wail, they wail together for Moab.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Lament and grieve for the men of </a:t>
            </a:r>
            <a:r>
              <a:rPr dirty="0" err="1"/>
              <a:t>Kir</a:t>
            </a:r>
            <a:r>
              <a:rPr dirty="0"/>
              <a:t> </a:t>
            </a:r>
            <a:r>
              <a:rPr dirty="0" err="1"/>
              <a:t>Hareseth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923964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헤스본의</a:t>
            </a:r>
            <a:r>
              <a:rPr dirty="0"/>
              <a:t> </a:t>
            </a:r>
            <a:r>
              <a:rPr dirty="0" err="1"/>
              <a:t>들판과</a:t>
            </a:r>
            <a:r>
              <a:rPr dirty="0"/>
              <a:t> </a:t>
            </a:r>
            <a:r>
              <a:rPr dirty="0" err="1"/>
              <a:t>십마의</a:t>
            </a:r>
            <a:r>
              <a:rPr dirty="0"/>
              <a:t> </a:t>
            </a:r>
            <a:r>
              <a:rPr dirty="0" err="1"/>
              <a:t>포도나무가</a:t>
            </a:r>
            <a:r>
              <a:rPr dirty="0"/>
              <a:t> </a:t>
            </a:r>
            <a:r>
              <a:rPr dirty="0" err="1"/>
              <a:t>시들어버렸기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한때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가지가</a:t>
            </a:r>
            <a:r>
              <a:rPr dirty="0"/>
              <a:t> </a:t>
            </a:r>
            <a:r>
              <a:rPr dirty="0" err="1"/>
              <a:t>야셀에까지</a:t>
            </a:r>
            <a:r>
              <a:rPr dirty="0"/>
              <a:t> </a:t>
            </a:r>
            <a:r>
              <a:rPr dirty="0" err="1"/>
              <a:t>뻗어</a:t>
            </a:r>
            <a:r>
              <a:rPr dirty="0"/>
              <a:t> </a:t>
            </a:r>
            <a:r>
              <a:rPr dirty="0" err="1"/>
              <a:t>나가</a:t>
            </a:r>
            <a:r>
              <a:rPr dirty="0"/>
              <a:t> </a:t>
            </a:r>
            <a:r>
              <a:rPr dirty="0" err="1"/>
              <a:t>광야로</a:t>
            </a:r>
            <a:r>
              <a:rPr dirty="0"/>
              <a:t> </a:t>
            </a:r>
            <a:r>
              <a:rPr dirty="0" err="1"/>
              <a:t>퍼져</a:t>
            </a:r>
            <a:r>
              <a:rPr dirty="0"/>
              <a:t> </a:t>
            </a:r>
            <a:r>
              <a:rPr dirty="0" err="1"/>
              <a:t>나갔고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싹이</a:t>
            </a:r>
            <a:r>
              <a:rPr dirty="0"/>
              <a:t> </a:t>
            </a:r>
            <a:r>
              <a:rPr dirty="0" err="1"/>
              <a:t>자라서</a:t>
            </a:r>
            <a:r>
              <a:rPr dirty="0"/>
              <a:t> </a:t>
            </a:r>
            <a:r>
              <a:rPr dirty="0" err="1"/>
              <a:t>바다</a:t>
            </a:r>
            <a:r>
              <a:rPr dirty="0"/>
              <a:t> </a:t>
            </a:r>
            <a:r>
              <a:rPr dirty="0" err="1"/>
              <a:t>너머까지</a:t>
            </a:r>
            <a:r>
              <a:rPr dirty="0"/>
              <a:t> </a:t>
            </a:r>
            <a:r>
              <a:rPr dirty="0" err="1"/>
              <a:t>뻗어</a:t>
            </a:r>
            <a:r>
              <a:rPr dirty="0"/>
              <a:t> </a:t>
            </a:r>
            <a:r>
              <a:rPr dirty="0" err="1"/>
              <a:t>나갔었는데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여러</a:t>
            </a:r>
            <a:r>
              <a:rPr dirty="0"/>
              <a:t> </a:t>
            </a:r>
            <a:r>
              <a:rPr dirty="0" err="1"/>
              <a:t>나라</a:t>
            </a:r>
            <a:r>
              <a:rPr dirty="0"/>
              <a:t> </a:t>
            </a:r>
            <a:r>
              <a:rPr dirty="0" err="1"/>
              <a:t>군주들이</a:t>
            </a:r>
            <a:r>
              <a:rPr dirty="0"/>
              <a:t> </a:t>
            </a:r>
            <a:r>
              <a:rPr dirty="0" err="1"/>
              <a:t>포도나무들을</a:t>
            </a:r>
            <a:r>
              <a:rPr dirty="0"/>
              <a:t> </a:t>
            </a:r>
            <a:r>
              <a:rPr dirty="0" err="1"/>
              <a:t>짓밟아</a:t>
            </a:r>
            <a:r>
              <a:rPr dirty="0"/>
              <a:t> </a:t>
            </a:r>
            <a:r>
              <a:rPr dirty="0" err="1"/>
              <a:t>버렸다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5865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fields of </a:t>
            </a:r>
            <a:r>
              <a:rPr dirty="0" err="1"/>
              <a:t>Heshbon</a:t>
            </a:r>
            <a:r>
              <a:rPr dirty="0"/>
              <a:t> wither, the vines of </a:t>
            </a:r>
            <a:r>
              <a:rPr dirty="0" err="1"/>
              <a:t>Sibmah</a:t>
            </a:r>
            <a:r>
              <a:rPr dirty="0"/>
              <a:t> also.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rulers of the nations have trampled down the choicest vines,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which once reached </a:t>
            </a:r>
            <a:r>
              <a:rPr dirty="0" err="1"/>
              <a:t>Jazer</a:t>
            </a:r>
            <a:r>
              <a:rPr dirty="0"/>
              <a:t> and spread toward the desert.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Their shoots spread out and went as far as the sea.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0895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그래서</a:t>
            </a:r>
            <a:r>
              <a:rPr dirty="0"/>
              <a:t> </a:t>
            </a:r>
            <a:r>
              <a:rPr dirty="0" err="1"/>
              <a:t>야셀이</a:t>
            </a:r>
            <a:r>
              <a:rPr dirty="0"/>
              <a:t> </a:t>
            </a:r>
            <a:r>
              <a:rPr dirty="0" err="1"/>
              <a:t>십마의</a:t>
            </a:r>
            <a:r>
              <a:rPr dirty="0"/>
              <a:t> </a:t>
            </a:r>
            <a:r>
              <a:rPr dirty="0" err="1"/>
              <a:t>포도나무를</a:t>
            </a:r>
            <a:r>
              <a:rPr dirty="0"/>
              <a:t> </a:t>
            </a:r>
            <a:r>
              <a:rPr dirty="0" err="1"/>
              <a:t>두고</a:t>
            </a:r>
            <a:r>
              <a:rPr dirty="0"/>
              <a:t> </a:t>
            </a:r>
            <a:r>
              <a:rPr dirty="0" err="1"/>
              <a:t>울</a:t>
            </a:r>
            <a:r>
              <a:rPr dirty="0"/>
              <a:t> </a:t>
            </a:r>
            <a:r>
              <a:rPr dirty="0" err="1"/>
              <a:t>때</a:t>
            </a:r>
            <a:r>
              <a:rPr dirty="0"/>
              <a:t> </a:t>
            </a:r>
            <a:r>
              <a:rPr dirty="0" err="1"/>
              <a:t>나도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울고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헤스본아</a:t>
            </a:r>
            <a:r>
              <a:rPr dirty="0"/>
              <a:t>, </a:t>
            </a:r>
            <a:r>
              <a:rPr dirty="0" err="1"/>
              <a:t>엘르알레야</a:t>
            </a:r>
            <a:r>
              <a:rPr dirty="0"/>
              <a:t>,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눈물로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적시는구나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다</a:t>
            </a:r>
            <a:r>
              <a:rPr dirty="0"/>
              <a:t> </a:t>
            </a:r>
            <a:r>
              <a:rPr dirty="0" err="1"/>
              <a:t>익은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여름</a:t>
            </a:r>
            <a:r>
              <a:rPr dirty="0"/>
              <a:t> </a:t>
            </a:r>
            <a:r>
              <a:rPr dirty="0" err="1"/>
              <a:t>열매와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수확물을</a:t>
            </a:r>
            <a:r>
              <a:rPr dirty="0"/>
              <a:t> </a:t>
            </a:r>
            <a:r>
              <a:rPr dirty="0" err="1"/>
              <a:t>보고</a:t>
            </a:r>
            <a:r>
              <a:rPr dirty="0"/>
              <a:t> </a:t>
            </a:r>
            <a:r>
              <a:rPr dirty="0" err="1"/>
              <a:t>기뻐</a:t>
            </a:r>
            <a:r>
              <a:rPr dirty="0"/>
              <a:t> </a:t>
            </a:r>
            <a:r>
              <a:rPr dirty="0" err="1"/>
              <a:t>외치던</a:t>
            </a:r>
            <a:r>
              <a:rPr dirty="0"/>
              <a:t> </a:t>
            </a:r>
            <a:r>
              <a:rPr dirty="0" err="1"/>
              <a:t>소리가</a:t>
            </a:r>
            <a:r>
              <a:rPr dirty="0"/>
              <a:t> </a:t>
            </a:r>
            <a:r>
              <a:rPr dirty="0" err="1"/>
              <a:t>그쳤구나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5906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I weep, as </a:t>
            </a:r>
            <a:r>
              <a:rPr dirty="0" err="1"/>
              <a:t>Jazer</a:t>
            </a:r>
            <a:r>
              <a:rPr dirty="0"/>
              <a:t> weeps, for the vines of </a:t>
            </a:r>
            <a:r>
              <a:rPr dirty="0" err="1"/>
              <a:t>Sibmah</a:t>
            </a:r>
            <a:r>
              <a:rPr dirty="0"/>
              <a:t>. O </a:t>
            </a:r>
            <a:r>
              <a:rPr dirty="0" err="1"/>
              <a:t>Heshbon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 </a:t>
            </a:r>
            <a:r>
              <a:rPr dirty="0" err="1"/>
              <a:t>Elealeh</a:t>
            </a:r>
            <a:r>
              <a:rPr dirty="0"/>
              <a:t>, I drench you with tears! The shouts of joy over your ripened fruit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over your harvests have been stilled.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819</Words>
  <Application>Microsoft Macintosh PowerPoint</Application>
  <PresentationFormat>와이드스크린</PresentationFormat>
  <Paragraphs>85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wonju gwon</cp:lastModifiedBy>
  <cp:revision>129</cp:revision>
  <dcterms:created xsi:type="dcterms:W3CDTF">2019-02-17T10:11:46Z</dcterms:created>
  <dcterms:modified xsi:type="dcterms:W3CDTF">2022-09-03T05:41:12Z</dcterms:modified>
</cp:coreProperties>
</file>