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6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다메섹에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다메섹은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Damascus: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Damascus will no longer be a city but will become a heap of ruins.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구원하시는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잊어버리고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묘목을</a:t>
            </a:r>
            <a:r>
              <a:rPr dirty="0"/>
              <a:t> </a:t>
            </a:r>
            <a:r>
              <a:rPr dirty="0" err="1"/>
              <a:t>심고</a:t>
            </a:r>
            <a:r>
              <a:rPr dirty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수입해서</a:t>
            </a:r>
            <a:r>
              <a:rPr dirty="0"/>
              <a:t> </a:t>
            </a:r>
            <a:r>
              <a:rPr dirty="0" err="1"/>
              <a:t>심어서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6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forgotten God your Savior;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remembered the Rock,</a:t>
            </a:r>
            <a:r>
              <a:rPr lang="ko-KR" altLang="en-US" dirty="0"/>
              <a:t> </a:t>
            </a:r>
            <a:r>
              <a:rPr dirty="0"/>
              <a:t>your fortress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though you set out the finest plants and plant imported vines,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그날로</a:t>
            </a:r>
            <a:r>
              <a:rPr dirty="0"/>
              <a:t> </a:t>
            </a:r>
            <a:r>
              <a:rPr dirty="0" err="1"/>
              <a:t>정성을</a:t>
            </a:r>
            <a:r>
              <a:rPr dirty="0"/>
              <a:t> </a:t>
            </a:r>
            <a:r>
              <a:rPr dirty="0" err="1"/>
              <a:t>들여</a:t>
            </a:r>
            <a:r>
              <a:rPr dirty="0"/>
              <a:t> </a:t>
            </a:r>
            <a:r>
              <a:rPr dirty="0" err="1"/>
              <a:t>울타리를</a:t>
            </a:r>
            <a:r>
              <a:rPr dirty="0"/>
              <a:t> </a:t>
            </a:r>
            <a:r>
              <a:rPr dirty="0" err="1"/>
              <a:t>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트게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날</a:t>
            </a:r>
            <a:r>
              <a:rPr lang="ko-KR" altLang="en-US" dirty="0"/>
              <a:t>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고통은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on the day you set them out, you make them grow,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morning when you plant them, you bring them to bud,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harvest will be as nothing in the day of disease and incurable pain.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38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</a:t>
            </a:r>
            <a:r>
              <a:rPr dirty="0"/>
              <a:t>,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내지르는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날뛰는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파도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떠드는</a:t>
            </a:r>
            <a:r>
              <a:rPr dirty="0"/>
              <a:t> </a:t>
            </a:r>
            <a:r>
              <a:rPr dirty="0" err="1"/>
              <a:t>고함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거대한</a:t>
            </a:r>
            <a:r>
              <a:rPr dirty="0"/>
              <a:t> </a:t>
            </a: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밀어닥치는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the raging of many nations -- they rage like the raging sea!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the uproar of the peoples -- they roar like the roaring of great waters!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굽이치는</a:t>
            </a:r>
            <a:r>
              <a:rPr dirty="0"/>
              <a:t> </a:t>
            </a:r>
            <a:r>
              <a:rPr dirty="0" err="1"/>
              <a:t>물결처럼</a:t>
            </a:r>
            <a:r>
              <a:rPr dirty="0"/>
              <a:t> </a:t>
            </a:r>
            <a:r>
              <a:rPr dirty="0" err="1"/>
              <a:t>으르렁거려도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꾸짖으시면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날려가는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겨와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폭풍에</a:t>
            </a:r>
            <a:r>
              <a:rPr dirty="0"/>
              <a:t> </a:t>
            </a:r>
            <a:r>
              <a:rPr dirty="0" err="1"/>
              <a:t>휘말려</a:t>
            </a:r>
            <a:r>
              <a:rPr dirty="0"/>
              <a:t> </a:t>
            </a:r>
            <a:r>
              <a:rPr dirty="0" err="1"/>
              <a:t>굴러가는</a:t>
            </a:r>
            <a:r>
              <a:rPr dirty="0"/>
              <a:t> </a:t>
            </a:r>
            <a:r>
              <a:rPr dirty="0" err="1"/>
              <a:t>티끌과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쫓겨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peoples roar like the roar of surging waters,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rebukes them they flee far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driven before the wind like chaff on the hills, like tumbleweed before a gale.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저녁에</a:t>
            </a:r>
            <a:r>
              <a:rPr dirty="0"/>
              <a:t> </a:t>
            </a:r>
            <a:r>
              <a:rPr dirty="0" err="1"/>
              <a:t>밀려왔던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몫이고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노략한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운명이다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evening, sudden terror! Before the morning,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gone! This is the portion of those who loot </a:t>
            </a:r>
            <a:r>
              <a:t>us,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</a:t>
            </a:r>
            <a:r>
              <a:rPr dirty="0"/>
              <a:t>lot of those who plunder 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아로엘의</a:t>
            </a:r>
            <a:r>
              <a:rPr dirty="0"/>
              <a:t>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버려져서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지나가다가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뉘어도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cities of </a:t>
            </a:r>
            <a:r>
              <a:rPr dirty="0" err="1"/>
              <a:t>Aroer</a:t>
            </a:r>
            <a:r>
              <a:rPr dirty="0"/>
              <a:t> will be deserted and left to flocks,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will lie down, with no one to make them afraid.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요새가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다메섹은</a:t>
            </a:r>
            <a:r>
              <a:rPr dirty="0"/>
              <a:t> </a:t>
            </a:r>
            <a:r>
              <a:rPr dirty="0" err="1"/>
              <a:t>주권을</a:t>
            </a:r>
            <a:r>
              <a:rPr dirty="0"/>
              <a:t> </a:t>
            </a:r>
            <a:r>
              <a:rPr dirty="0" err="1"/>
              <a:t>잃어버리고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영광처럼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fortified city will disappear from Ephraim,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royal power from Damascus; the remnant of Aram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like the glory of the Israelites," declares the LORD Almighty.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“그날에 야곱의 영화는 시들고 기름진 몸은 야윌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"In that day the glory of Jacob will fade; the fat of his body will waste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농부가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추수해서</a:t>
            </a:r>
            <a:r>
              <a:rPr dirty="0"/>
              <a:t> </a:t>
            </a:r>
            <a:r>
              <a:rPr dirty="0" err="1"/>
              <a:t>거둬들이고</a:t>
            </a:r>
            <a:r>
              <a:rPr lang="ko-KR" altLang="en-US"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끌어안아서</a:t>
            </a:r>
            <a:r>
              <a:rPr dirty="0"/>
              <a:t> </a:t>
            </a:r>
            <a:r>
              <a:rPr dirty="0" err="1"/>
              <a:t>모아들일</a:t>
            </a:r>
            <a:r>
              <a:rPr dirty="0"/>
              <a:t> </a:t>
            </a:r>
            <a:r>
              <a:rPr dirty="0" err="1"/>
              <a:t>때처럼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르바임</a:t>
            </a:r>
            <a:r>
              <a:rPr dirty="0"/>
              <a:t> </a:t>
            </a:r>
            <a:r>
              <a:rPr dirty="0" err="1"/>
              <a:t>골짜기에서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때처럼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0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as when a reaper gathers the standing grain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harvests the grain with his arm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a man gleans heads of grain in the Valley of </a:t>
            </a:r>
            <a:r>
              <a:rPr dirty="0" err="1"/>
              <a:t>Rephaim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두세</a:t>
            </a:r>
            <a:r>
              <a:rPr dirty="0"/>
              <a:t> </a:t>
            </a:r>
            <a:r>
              <a:rPr dirty="0" err="1"/>
              <a:t>알의</a:t>
            </a:r>
            <a:r>
              <a:rPr dirty="0"/>
              <a:t> </a:t>
            </a:r>
            <a:r>
              <a:rPr dirty="0" err="1"/>
              <a:t>열매만</a:t>
            </a:r>
            <a:r>
              <a:rPr dirty="0"/>
              <a:t> </a:t>
            </a:r>
            <a:r>
              <a:rPr dirty="0" err="1"/>
              <a:t>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네다섯</a:t>
            </a:r>
            <a:r>
              <a:rPr dirty="0"/>
              <a:t> </a:t>
            </a:r>
            <a:r>
              <a:rPr dirty="0" err="1"/>
              <a:t>알의</a:t>
            </a:r>
            <a:r>
              <a:rPr dirty="0"/>
              <a:t> </a:t>
            </a:r>
            <a:r>
              <a:rPr dirty="0" err="1"/>
              <a:t>열매만</a:t>
            </a:r>
            <a:r>
              <a:rPr dirty="0"/>
              <a:t> </a:t>
            </a:r>
            <a:r>
              <a:rPr dirty="0" err="1"/>
              <a:t>남는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some gleanings will remain, as when an olive tree is beaten,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two or three olives on the topmost branches,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or five on the fruitful boughs," declares the LORD, the God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바라보고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맞출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6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men will look to their Maker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turn their eyes to the Holy One of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제단은</a:t>
            </a:r>
            <a:r>
              <a:rPr dirty="0"/>
              <a:t> </a:t>
            </a:r>
            <a:r>
              <a:rPr dirty="0" err="1"/>
              <a:t>바라보지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손가락으로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상이나</a:t>
            </a:r>
            <a:r>
              <a:rPr dirty="0"/>
              <a:t> </a:t>
            </a:r>
            <a:r>
              <a:rPr dirty="0" err="1"/>
              <a:t>태양</a:t>
            </a:r>
            <a:r>
              <a:rPr dirty="0"/>
              <a:t> </a:t>
            </a:r>
            <a:r>
              <a:rPr dirty="0" err="1"/>
              <a:t>기둥은</a:t>
            </a:r>
            <a:r>
              <a:rPr dirty="0"/>
              <a:t> </a:t>
            </a:r>
            <a:r>
              <a:rPr dirty="0" err="1"/>
              <a:t>쳐다보지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2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look to the altars, the work of their hands,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have no regard for the Asherah poles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incense altars their fingers have made.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버려두고</a:t>
            </a:r>
            <a:r>
              <a:rPr dirty="0"/>
              <a:t> </a:t>
            </a:r>
            <a:r>
              <a:rPr dirty="0" err="1"/>
              <a:t>도망친</a:t>
            </a:r>
            <a:r>
              <a:rPr dirty="0"/>
              <a:t> </a:t>
            </a:r>
            <a:r>
              <a:rPr dirty="0" err="1"/>
              <a:t>성읍들처럼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84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their strong cities, which they left because of the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like places abandoned to thickets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undergrowth. And all will be desolation.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815</Words>
  <Application>Microsoft Macintosh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2022-09-03T05:43:54Z</dcterms:modified>
</cp:coreProperties>
</file>