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이집트에</a:t>
            </a:r>
            <a:r>
              <a:rPr dirty="0"/>
              <a:t> </a:t>
            </a:r>
            <a:r>
              <a:rPr dirty="0" err="1"/>
              <a:t>내려진</a:t>
            </a:r>
            <a:r>
              <a:rPr dirty="0"/>
              <a:t> </a:t>
            </a:r>
            <a:r>
              <a:rPr dirty="0" err="1"/>
              <a:t>판결이다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날쌘</a:t>
            </a:r>
            <a:r>
              <a:rPr dirty="0"/>
              <a:t> </a:t>
            </a:r>
            <a:r>
              <a:rPr dirty="0" err="1"/>
              <a:t>구름을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우상들이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녹아내릴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9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concerning Egypt: See,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rides on a swift cloud and is coming to Egypt.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idols of Egypt tremble before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hearts of the Egyptians melt within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천을 짤 실들이 끊어지니 모든 품꾼들이 실망할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5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workers in cloth will be dejected,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wage earners will be sick at heart.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64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소안의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바보들이고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지혜롭다는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전략가들도</a:t>
            </a:r>
            <a:r>
              <a:rPr dirty="0"/>
              <a:t> </a:t>
            </a:r>
            <a:r>
              <a:rPr dirty="0" err="1"/>
              <a:t>멍청한</a:t>
            </a:r>
            <a:r>
              <a:rPr dirty="0"/>
              <a:t> </a:t>
            </a:r>
            <a:r>
              <a:rPr dirty="0" err="1"/>
              <a:t>조언만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자손이고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옛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후예입니다”라고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officials of </a:t>
            </a:r>
            <a:r>
              <a:rPr dirty="0" err="1"/>
              <a:t>Zoan</a:t>
            </a:r>
            <a:r>
              <a:rPr dirty="0"/>
              <a:t> are nothing but fools; the wise counselors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Pharaoh give senseless advice. How can you say to Pharaoh,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one of the wise men, a disciple of the ancient kings"?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놓으신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7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are your wise men now? Let them show you and make known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LORD Almighty has planned against Egypt.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소안의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바보가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놉의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속았다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officials of </a:t>
            </a:r>
            <a:r>
              <a:rPr dirty="0" err="1"/>
              <a:t>Zoan</a:t>
            </a:r>
            <a:r>
              <a:rPr dirty="0"/>
              <a:t> have become fools,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leaders of Memphis are deceived; the cornerstones of her peoples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led Egypt astray.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77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혼란의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불어넣으셔서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술주정꾼이</a:t>
            </a:r>
            <a:r>
              <a:rPr dirty="0"/>
              <a:t> </a:t>
            </a:r>
            <a:r>
              <a:rPr dirty="0" err="1"/>
              <a:t>토하면서</a:t>
            </a:r>
            <a:r>
              <a:rPr dirty="0"/>
              <a:t> </a:t>
            </a:r>
            <a:r>
              <a:rPr dirty="0" err="1"/>
              <a:t>비틀거리듯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/>
              <a:t>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일에서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비틀거리게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3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poured into them a spirit of dizziness;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make Egypt stagger in all that she does, as a drunkard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staggers around in his vomit.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이집트가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머리나</a:t>
            </a:r>
            <a:r>
              <a:rPr dirty="0"/>
              <a:t> </a:t>
            </a:r>
            <a:r>
              <a:rPr dirty="0" err="1"/>
              <a:t>꼬리도</a:t>
            </a:r>
            <a:r>
              <a:rPr dirty="0"/>
              <a:t>, </a:t>
            </a:r>
            <a:r>
              <a:rPr dirty="0" err="1"/>
              <a:t>종려나무</a:t>
            </a:r>
            <a:r>
              <a:rPr dirty="0"/>
              <a:t> </a:t>
            </a:r>
            <a:r>
              <a:rPr dirty="0" err="1"/>
              <a:t>가지나</a:t>
            </a:r>
            <a:r>
              <a:rPr dirty="0"/>
              <a:t> </a:t>
            </a:r>
            <a:r>
              <a:rPr dirty="0" err="1"/>
              <a:t>갈대도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is nothing Egypt can do -- head or tail, palm branch or reed.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6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여인처럼</a:t>
            </a:r>
            <a:r>
              <a:rPr dirty="0"/>
              <a:t> </a:t>
            </a:r>
            <a:r>
              <a:rPr dirty="0" err="1"/>
              <a:t>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펼치시고</a:t>
            </a:r>
            <a:r>
              <a:rPr dirty="0"/>
              <a:t> </a:t>
            </a:r>
            <a:r>
              <a:rPr dirty="0" err="1"/>
              <a:t>휘두르시는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4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Egyptians will be like women.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shudder with fear at the uplifted hand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Almighty raises against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공포의</a:t>
            </a:r>
            <a:r>
              <a:rPr dirty="0"/>
              <a:t> </a:t>
            </a:r>
            <a:r>
              <a:rPr dirty="0" err="1"/>
              <a:t>존재가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유다’라고</a:t>
            </a:r>
            <a:r>
              <a:rPr dirty="0"/>
              <a:t> </a:t>
            </a:r>
            <a:r>
              <a:rPr dirty="0" err="1"/>
              <a:t>말하기만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모두들</a:t>
            </a:r>
            <a:r>
              <a:rPr dirty="0"/>
              <a:t> </a:t>
            </a:r>
            <a:r>
              <a:rPr dirty="0" err="1"/>
              <a:t>현기증을</a:t>
            </a:r>
            <a:r>
              <a:rPr dirty="0"/>
              <a:t> </a:t>
            </a:r>
            <a:r>
              <a:rPr dirty="0" err="1"/>
              <a:t>일으키고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계획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집어먹을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75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land of Judah will bring terror to the Egyptians;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to whom Judah is mentioned will be terrified,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what the LORD Almighty is planning against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성읍들은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맹세할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파괴의</a:t>
            </a:r>
            <a:r>
              <a:rPr dirty="0"/>
              <a:t> </a:t>
            </a:r>
            <a:r>
              <a:rPr dirty="0" err="1"/>
              <a:t>성읍이라</a:t>
            </a:r>
            <a:r>
              <a:rPr dirty="0"/>
              <a:t> </a:t>
            </a:r>
            <a:r>
              <a:rPr dirty="0" err="1"/>
              <a:t>불릴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five cities in Egypt will speak the language of Canaan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swear allegiance to the LORD Almighty.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them will be called the City of Destruction.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한복판에는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제단이</a:t>
            </a:r>
            <a:r>
              <a:rPr dirty="0"/>
              <a:t> </a:t>
            </a:r>
            <a:r>
              <a:rPr dirty="0" err="1"/>
              <a:t>서겠고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국경선에는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기념비가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1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there will be an altar to the LORD in the heart of Egypt,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monument to the LORD at its border.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형제끼리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이웃끼리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성들끼리</a:t>
            </a:r>
            <a:r>
              <a:rPr dirty="0"/>
              <a:t> </a:t>
            </a:r>
            <a:r>
              <a:rPr dirty="0" err="1"/>
              <a:t>싸우고</a:t>
            </a:r>
            <a:r>
              <a:rPr dirty="0"/>
              <a:t> </a:t>
            </a:r>
            <a:r>
              <a:rPr dirty="0" err="1"/>
              <a:t>나라끼리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2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stir up Egyptian against Egyptian -- brother will fight against brother,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neighbor against neighbor, city against city, kingdom against kingdom.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돼서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압제를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구원자를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5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 sign and witness to the LORD Almighty in the land of Egypt.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cry out to the LORD because of their oppressors,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send them a savior and defender, and he will rescue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알리시면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경배하며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14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will make himself known to the Egyptians,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that day they will acknowledge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worship with sacrifices and grain offerings;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make vows to the LORD and keep them.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치신다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치시고는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여호와께로</a:t>
            </a:r>
            <a:r>
              <a:rPr dirty="0"/>
              <a:t> </a:t>
            </a:r>
            <a:r>
              <a:rPr dirty="0" err="1"/>
              <a:t>돌아오면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간청을</a:t>
            </a:r>
            <a:r>
              <a:rPr dirty="0"/>
              <a:t> </a:t>
            </a:r>
            <a:r>
              <a:rPr dirty="0" err="1"/>
              <a:t>들어주셔서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73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strike Egypt with a plague; he will strike them and heal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turn to the LORD, and he will respond to their pleas and heal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19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앗시리아로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큰길이</a:t>
            </a:r>
            <a:r>
              <a:rPr dirty="0"/>
              <a:t> </a:t>
            </a:r>
            <a:r>
              <a:rPr dirty="0" err="1"/>
              <a:t>생겨서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앗시리아로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예배를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68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there will be a highway from Egypt to Assyria.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Assyrians will go to Egypt and the Egyptians to Assyria.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and Assyrians will worship together.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다음의</a:t>
            </a:r>
            <a:r>
              <a:rPr dirty="0"/>
              <a:t> </a:t>
            </a:r>
            <a:r>
              <a:rPr dirty="0" err="1"/>
              <a:t>세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031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Israel will be the third, along with Egypt and Assyria,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blessing on the earth.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3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주시면서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이집트야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앗시리아야</a:t>
            </a:r>
            <a:r>
              <a:rPr dirty="0"/>
              <a:t>,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상속자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66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Almighty will bless them, </a:t>
            </a:r>
            <a:r>
              <a:t>saying,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"Blessed</a:t>
            </a:r>
            <a:r>
              <a:rPr dirty="0"/>
              <a:t> be Egypt my people, Assyria my handiwork, and Israel my inheritance."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028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낙담할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수포로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</a:t>
            </a:r>
            <a:r>
              <a:rPr lang="ko-KR" altLang="en-US" dirty="0"/>
              <a:t>면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신접한</a:t>
            </a:r>
            <a:r>
              <a:rPr dirty="0"/>
              <a:t> </a:t>
            </a:r>
            <a:r>
              <a:rPr dirty="0" err="1"/>
              <a:t>사람들이나</a:t>
            </a:r>
            <a:r>
              <a:rPr dirty="0"/>
              <a:t> </a:t>
            </a:r>
            <a:r>
              <a:rPr dirty="0" err="1"/>
              <a:t>마술사들을</a:t>
            </a:r>
            <a:r>
              <a:rPr dirty="0"/>
              <a:t> </a:t>
            </a:r>
            <a:r>
              <a:rPr dirty="0" err="1"/>
              <a:t>찾아다니면서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Egyptians will lose heart, and I will bring their plans to nothing;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consult the idols and the spirits of the dead,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mediums and the </a:t>
            </a:r>
            <a:r>
              <a:rPr dirty="0" err="1"/>
              <a:t>spiritists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25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잔혹한</a:t>
            </a:r>
            <a:r>
              <a:rPr dirty="0"/>
              <a:t> </a:t>
            </a:r>
            <a:r>
              <a:rPr dirty="0" err="1"/>
              <a:t>군주의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난폭한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97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the Egyptians over to the power of a cruel master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fierce king will rule over them," declares the Lord, the LORD Almighty.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바닷물이 말라 버리고 나일 강도 바닥까지 바싹 마를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waters of the river will dry up, and the riverbed will be parched and dry.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운하들에서는</a:t>
            </a:r>
            <a:r>
              <a:rPr dirty="0"/>
              <a:t> </a:t>
            </a:r>
            <a:r>
              <a:rPr dirty="0" err="1"/>
              <a:t>악취가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시내들도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갈대와</a:t>
            </a:r>
            <a:r>
              <a:rPr dirty="0"/>
              <a:t> </a:t>
            </a:r>
            <a:r>
              <a:rPr dirty="0" err="1"/>
              <a:t>파피루스는</a:t>
            </a:r>
            <a:r>
              <a:rPr dirty="0"/>
              <a:t> </a:t>
            </a:r>
            <a:r>
              <a:rPr dirty="0" err="1"/>
              <a:t>시들고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1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canals will stink; the streams of Egypt will dwindle and dry up.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reeds and rushes will wither,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식물들도</a:t>
            </a:r>
            <a:r>
              <a:rPr dirty="0"/>
              <a:t>,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</a:t>
            </a:r>
            <a:r>
              <a:rPr dirty="0"/>
              <a:t>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식물들도</a:t>
            </a:r>
            <a:r>
              <a:rPr dirty="0"/>
              <a:t> </a:t>
            </a:r>
            <a:r>
              <a:rPr dirty="0" err="1"/>
              <a:t>시들고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씨</a:t>
            </a:r>
            <a:r>
              <a:rPr dirty="0"/>
              <a:t> </a:t>
            </a:r>
            <a:r>
              <a:rPr dirty="0" err="1"/>
              <a:t>뿌려진</a:t>
            </a:r>
            <a:r>
              <a:rPr dirty="0"/>
              <a:t> </a:t>
            </a:r>
            <a:r>
              <a:rPr dirty="0" err="1"/>
              <a:t>밭마다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날아가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the plants along the Nile, at the mouth of the river.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sown field along the Nile will become parched,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blow away and be no more.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어부들도</a:t>
            </a:r>
            <a:r>
              <a:rPr dirty="0"/>
              <a:t> </a:t>
            </a:r>
            <a:r>
              <a:rPr dirty="0" err="1"/>
              <a:t>탄식할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</a:t>
            </a:r>
            <a:r>
              <a:rPr dirty="0"/>
              <a:t> </a:t>
            </a:r>
            <a:r>
              <a:rPr dirty="0" err="1"/>
              <a:t>낚시를</a:t>
            </a:r>
            <a:r>
              <a:rPr dirty="0"/>
              <a:t> </a:t>
            </a:r>
            <a:r>
              <a:rPr dirty="0" err="1"/>
              <a:t>던지던</a:t>
            </a:r>
            <a:r>
              <a:rPr dirty="0"/>
              <a:t> </a:t>
            </a:r>
            <a:r>
              <a:rPr dirty="0" err="1"/>
              <a:t>어부들이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신음하며</a:t>
            </a:r>
            <a:r>
              <a:rPr dirty="0"/>
              <a:t> </a:t>
            </a:r>
            <a:r>
              <a:rPr dirty="0" err="1"/>
              <a:t>애곡하고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물속에</a:t>
            </a:r>
            <a:r>
              <a:rPr dirty="0"/>
              <a:t> </a:t>
            </a:r>
            <a:r>
              <a:rPr dirty="0" err="1"/>
              <a:t>그물을</a:t>
            </a:r>
            <a:r>
              <a:rPr dirty="0"/>
              <a:t> </a:t>
            </a:r>
            <a:r>
              <a:rPr dirty="0" err="1"/>
              <a:t>던지던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수척해질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238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fishermen will groan and lament,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cast hooks into the Nile;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throw nets on the water will pine away.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고운 삼베를 만드는 사람들과 실을 뽑아 천을 짜는 사람들도 낙심할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0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work with combed flax will despair,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weavers of fine linen will lose hope.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1399</Words>
  <Application>Microsoft Macintosh PowerPoint</Application>
  <PresentationFormat>와이드스크린</PresentationFormat>
  <Paragraphs>149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2022-09-03T05:50:29Z</dcterms:modified>
</cp:coreProperties>
</file>