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8" autoAdjust="0"/>
    <p:restoredTop sz="94479"/>
  </p:normalViewPr>
  <p:slideViewPr>
    <p:cSldViewPr snapToGrid="0" snapToObjects="1">
      <p:cViewPr varScale="1">
        <p:scale>
          <a:sx n="73" d="100"/>
          <a:sy n="73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이것은 아모스의 아들 이사야가 본 유다와 예루살렘에 관한 말씀입니다.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is what Isaiah son of Amoz saw concerning Judah and Jerusalem: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817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바위틈으로</a:t>
            </a:r>
            <a:r>
              <a:rPr dirty="0"/>
              <a:t> </a:t>
            </a:r>
            <a:r>
              <a:rPr dirty="0" err="1"/>
              <a:t>들어가라</a:t>
            </a:r>
            <a:r>
              <a:rPr dirty="0"/>
              <a:t>. </a:t>
            </a:r>
            <a:r>
              <a:rPr dirty="0" err="1"/>
              <a:t>땅속에</a:t>
            </a:r>
            <a:r>
              <a:rPr dirty="0"/>
              <a:t> </a:t>
            </a:r>
            <a:r>
              <a:rPr dirty="0" err="1"/>
              <a:t>숨으라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두려운</a:t>
            </a:r>
            <a:r>
              <a:rPr dirty="0"/>
              <a:t> </a:t>
            </a:r>
            <a:r>
              <a:rPr dirty="0" err="1"/>
              <a:t>얼굴과</a:t>
            </a:r>
            <a:r>
              <a:rPr dirty="0"/>
              <a:t> </a:t>
            </a:r>
            <a:r>
              <a:rPr dirty="0" err="1"/>
              <a:t>위엄을</a:t>
            </a:r>
            <a:r>
              <a:rPr dirty="0"/>
              <a:t> </a:t>
            </a:r>
            <a:r>
              <a:rPr dirty="0" err="1"/>
              <a:t>발하는</a:t>
            </a:r>
            <a:r>
              <a:rPr dirty="0"/>
              <a:t> </a:t>
            </a:r>
            <a:r>
              <a:rPr dirty="0" err="1"/>
              <a:t>광채를</a:t>
            </a:r>
            <a:r>
              <a:rPr dirty="0"/>
              <a:t> </a:t>
            </a:r>
            <a:r>
              <a:rPr dirty="0" err="1"/>
              <a:t>피하라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23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 into the rocks, hide in the ground from dread of the LORD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splendor of his majesty!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인간의</a:t>
            </a:r>
            <a:r>
              <a:rPr dirty="0"/>
              <a:t> </a:t>
            </a:r>
            <a:r>
              <a:rPr dirty="0" err="1"/>
              <a:t>오만한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감기고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거만함이</a:t>
            </a:r>
            <a:r>
              <a:rPr dirty="0"/>
              <a:t> </a:t>
            </a:r>
            <a:r>
              <a:rPr dirty="0" err="1"/>
              <a:t>꺾어질</a:t>
            </a:r>
            <a:r>
              <a:rPr dirty="0"/>
              <a:t> </a:t>
            </a:r>
            <a:r>
              <a:rPr dirty="0" err="1"/>
              <a:t>것이니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그분만이</a:t>
            </a:r>
            <a:r>
              <a:rPr dirty="0"/>
              <a:t> </a:t>
            </a:r>
            <a:r>
              <a:rPr dirty="0" err="1"/>
              <a:t>홀로</a:t>
            </a:r>
            <a:r>
              <a:rPr dirty="0"/>
              <a:t> </a:t>
            </a:r>
            <a:r>
              <a:rPr dirty="0" err="1"/>
              <a:t>드높으실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94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eyes of the arrogant man will be humbled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pride of men brought low; the LORD alone will be exalted in that day.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그날은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날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거만한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높임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기고만장한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낮아지는</a:t>
            </a:r>
            <a:r>
              <a:rPr dirty="0"/>
              <a:t> </a:t>
            </a:r>
            <a:r>
              <a:rPr dirty="0" err="1"/>
              <a:t>날이다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26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Almighty has a day in store for all the proud and lofty,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all that is exalted (and they will be humbled),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또 높이 뻗은 레바논의 모든 백향목과 바산의 모든 상수리나무와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all the cedars of Lebanon, tall and lofty, and all the oaks of Bashan,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드높은 모든 산과 솟아오른 모든 언덕과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all the towering mountains and all the high hills,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드높은 모든 탑과 튼튼한 모든 성벽과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every lofty tower and every fortified wall,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다시스의 모든 배와 멋드러진 모든 조각물이 낮아지는 날이다.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every trading ship and every stately vessel.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거만이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떨어지고</a:t>
            </a:r>
            <a:r>
              <a:rPr dirty="0"/>
              <a:t> </a:t>
            </a:r>
            <a:r>
              <a:rPr dirty="0" err="1"/>
              <a:t>인간의</a:t>
            </a:r>
            <a:r>
              <a:rPr dirty="0"/>
              <a:t> </a:t>
            </a:r>
            <a:r>
              <a:rPr dirty="0" err="1"/>
              <a:t>오만은</a:t>
            </a:r>
            <a:r>
              <a:rPr dirty="0"/>
              <a:t> </a:t>
            </a:r>
            <a:r>
              <a:rPr dirty="0" err="1"/>
              <a:t>낮아질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그분만이</a:t>
            </a:r>
            <a:r>
              <a:rPr dirty="0"/>
              <a:t> </a:t>
            </a:r>
            <a:r>
              <a:rPr dirty="0" err="1"/>
              <a:t>홀로</a:t>
            </a:r>
            <a:r>
              <a:rPr dirty="0"/>
              <a:t> </a:t>
            </a:r>
            <a:r>
              <a:rPr dirty="0" err="1"/>
              <a:t>드높으시고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40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arrogance of man will be brought low and the pride of men humbled;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alone will be exalted in that day,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우상들은 모조리 사라질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 idols will totally disappear.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흔들기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일어나실</a:t>
            </a:r>
            <a:r>
              <a:rPr dirty="0"/>
              <a:t> </a:t>
            </a:r>
            <a:r>
              <a:rPr dirty="0" err="1"/>
              <a:t>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두려운</a:t>
            </a:r>
            <a:r>
              <a:rPr dirty="0"/>
              <a:t> </a:t>
            </a:r>
            <a:r>
              <a:rPr dirty="0" err="1"/>
              <a:t>얼굴과</a:t>
            </a:r>
            <a:r>
              <a:rPr dirty="0"/>
              <a:t> </a:t>
            </a:r>
            <a:r>
              <a:rPr dirty="0" err="1"/>
              <a:t>위엄을</a:t>
            </a:r>
            <a:r>
              <a:rPr dirty="0"/>
              <a:t> </a:t>
            </a:r>
            <a:r>
              <a:rPr dirty="0" err="1"/>
              <a:t>발하는</a:t>
            </a:r>
            <a:r>
              <a:rPr dirty="0"/>
              <a:t> </a:t>
            </a:r>
            <a:r>
              <a:rPr dirty="0" err="1"/>
              <a:t>광채를</a:t>
            </a:r>
            <a:r>
              <a:rPr dirty="0"/>
              <a:t> </a:t>
            </a:r>
            <a:r>
              <a:rPr dirty="0" err="1"/>
              <a:t>피해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바위틈의</a:t>
            </a:r>
            <a:r>
              <a:rPr dirty="0"/>
              <a:t> </a:t>
            </a:r>
            <a:r>
              <a:rPr dirty="0" err="1"/>
              <a:t>동굴로</a:t>
            </a:r>
            <a:r>
              <a:rPr dirty="0"/>
              <a:t>, </a:t>
            </a:r>
            <a:r>
              <a:rPr dirty="0" err="1"/>
              <a:t>땅속</a:t>
            </a:r>
            <a:r>
              <a:rPr dirty="0"/>
              <a:t> </a:t>
            </a:r>
            <a:r>
              <a:rPr dirty="0" err="1"/>
              <a:t>구덩이로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79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will flee to caves in the rocks and to holes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ground from dread of the LORD and the splendor of his majesty,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rises to shake the earth.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산이</a:t>
            </a:r>
            <a:r>
              <a:rPr dirty="0"/>
              <a:t> </a:t>
            </a:r>
            <a:r>
              <a:rPr dirty="0" err="1"/>
              <a:t>산들의</a:t>
            </a:r>
            <a:r>
              <a:rPr dirty="0"/>
              <a:t> </a:t>
            </a:r>
            <a:r>
              <a:rPr dirty="0" err="1"/>
              <a:t>머리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우뚝</a:t>
            </a:r>
            <a:r>
              <a:rPr dirty="0"/>
              <a:t> </a:t>
            </a:r>
            <a:r>
              <a:rPr dirty="0" err="1"/>
              <a:t>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언덕들보다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솟아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그리로</a:t>
            </a:r>
            <a:r>
              <a:rPr dirty="0"/>
              <a:t> </a:t>
            </a:r>
            <a:r>
              <a:rPr dirty="0" err="1"/>
              <a:t>물밀듯이</a:t>
            </a:r>
            <a:r>
              <a:rPr dirty="0"/>
              <a:t> </a:t>
            </a:r>
            <a:r>
              <a:rPr dirty="0" err="1"/>
              <a:t>몰려올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40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last days the mountain of the LORD's temple will be established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chief among the mountains; it will be raised above the hills,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nations will stream to it.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자기들을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만들었던</a:t>
            </a:r>
            <a:r>
              <a:rPr dirty="0"/>
              <a:t> </a:t>
            </a:r>
            <a:r>
              <a:rPr dirty="0" err="1"/>
              <a:t>은우상과</a:t>
            </a:r>
            <a:r>
              <a:rPr dirty="0"/>
              <a:t> </a:t>
            </a:r>
            <a:r>
              <a:rPr dirty="0" err="1"/>
              <a:t>금우상을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두더지와</a:t>
            </a:r>
            <a:r>
              <a:rPr dirty="0"/>
              <a:t> </a:t>
            </a:r>
            <a:r>
              <a:rPr dirty="0" err="1"/>
              <a:t>박쥐들에게</a:t>
            </a:r>
            <a:r>
              <a:rPr dirty="0"/>
              <a:t> </a:t>
            </a:r>
            <a:r>
              <a:rPr dirty="0" err="1"/>
              <a:t>던져버릴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46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men will throw away to the rodents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bats their idols of silver and idols of gold, which they made to worship.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흔들기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일어나실</a:t>
            </a:r>
            <a:r>
              <a:rPr dirty="0"/>
              <a:t> </a:t>
            </a:r>
            <a:r>
              <a:rPr dirty="0" err="1"/>
              <a:t>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두려운</a:t>
            </a:r>
            <a:r>
              <a:rPr dirty="0"/>
              <a:t> </a:t>
            </a:r>
            <a:r>
              <a:rPr dirty="0" err="1"/>
              <a:t>얼굴과</a:t>
            </a:r>
            <a:r>
              <a:rPr dirty="0"/>
              <a:t> </a:t>
            </a:r>
            <a:r>
              <a:rPr dirty="0" err="1"/>
              <a:t>위엄을</a:t>
            </a:r>
            <a:r>
              <a:rPr dirty="0"/>
              <a:t> </a:t>
            </a:r>
            <a:r>
              <a:rPr dirty="0" err="1"/>
              <a:t>발하는</a:t>
            </a:r>
            <a:r>
              <a:rPr dirty="0"/>
              <a:t> </a:t>
            </a:r>
            <a:r>
              <a:rPr dirty="0" err="1"/>
              <a:t>광채를</a:t>
            </a:r>
            <a:r>
              <a:rPr dirty="0"/>
              <a:t> </a:t>
            </a:r>
            <a:r>
              <a:rPr dirty="0" err="1"/>
              <a:t>피해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바위</a:t>
            </a:r>
            <a:r>
              <a:rPr dirty="0"/>
              <a:t> </a:t>
            </a:r>
            <a:r>
              <a:rPr dirty="0" err="1"/>
              <a:t>구멍과</a:t>
            </a:r>
            <a:r>
              <a:rPr dirty="0"/>
              <a:t> </a:t>
            </a:r>
            <a:r>
              <a:rPr dirty="0" err="1"/>
              <a:t>절벽</a:t>
            </a:r>
            <a:r>
              <a:rPr dirty="0"/>
              <a:t> </a:t>
            </a:r>
            <a:r>
              <a:rPr dirty="0" err="1"/>
              <a:t>틈으로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58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flee to caverns in the rocks and to the overhanging crags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dread of the LORD and the splendor of his majesty,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rises to shake the earth.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182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높이는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그만두라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숨이</a:t>
            </a:r>
            <a:r>
              <a:rPr dirty="0"/>
              <a:t> </a:t>
            </a:r>
            <a:r>
              <a:rPr dirty="0" err="1"/>
              <a:t>코에</a:t>
            </a:r>
            <a:r>
              <a:rPr dirty="0"/>
              <a:t> </a:t>
            </a:r>
            <a:r>
              <a:rPr dirty="0" err="1"/>
              <a:t>붙어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뭐가</a:t>
            </a:r>
            <a:r>
              <a:rPr dirty="0"/>
              <a:t> </a:t>
            </a:r>
            <a:r>
              <a:rPr dirty="0" err="1"/>
              <a:t>그리</a:t>
            </a:r>
            <a:r>
              <a:rPr dirty="0"/>
              <a:t> </a:t>
            </a:r>
            <a:r>
              <a:rPr dirty="0" err="1"/>
              <a:t>대단하겠느냐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15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Stop trusting in man, who has but a breath in his nostrils.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what account is he?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2082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오면서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자</a:t>
            </a:r>
            <a:r>
              <a:rPr dirty="0"/>
              <a:t>, </a:t>
            </a:r>
            <a:r>
              <a:rPr dirty="0" err="1"/>
              <a:t>올라가자</a:t>
            </a:r>
            <a:r>
              <a:rPr dirty="0"/>
              <a:t>,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!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걸어가자</a:t>
            </a:r>
            <a:r>
              <a:rPr dirty="0"/>
              <a:t>!”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율법이</a:t>
            </a:r>
            <a:r>
              <a:rPr dirty="0"/>
              <a:t> </a:t>
            </a:r>
            <a:r>
              <a:rPr dirty="0" err="1"/>
              <a:t>시온에서</a:t>
            </a:r>
            <a:r>
              <a:rPr dirty="0"/>
              <a:t> </a:t>
            </a:r>
            <a:r>
              <a:rPr dirty="0" err="1"/>
              <a:t>나오고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나온다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81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peoples will come and say, "Come, let us go up to the mountain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LORD, to the house of the God of Jacob. He will teach us his ways,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we may walk in his paths." The law will go out from Zion,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of the LORD from Jerusalem.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재판하시고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중재해</a:t>
            </a:r>
            <a:r>
              <a:rPr dirty="0"/>
              <a:t> </a:t>
            </a:r>
            <a:r>
              <a:rPr dirty="0" err="1"/>
              <a:t>판결하실</a:t>
            </a:r>
            <a:r>
              <a:rPr dirty="0"/>
              <a:t> </a:t>
            </a:r>
            <a:r>
              <a:rPr dirty="0" err="1"/>
              <a:t>것이니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쳐서</a:t>
            </a:r>
            <a:r>
              <a:rPr dirty="0"/>
              <a:t> </a:t>
            </a:r>
            <a:r>
              <a:rPr dirty="0" err="1"/>
              <a:t>쟁기를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창을</a:t>
            </a:r>
            <a:r>
              <a:rPr dirty="0"/>
              <a:t> </a:t>
            </a:r>
            <a:r>
              <a:rPr dirty="0" err="1"/>
              <a:t>쳐서</a:t>
            </a:r>
            <a:r>
              <a:rPr dirty="0"/>
              <a:t> </a:t>
            </a:r>
            <a:r>
              <a:rPr dirty="0" err="1"/>
              <a:t>낫을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민족에</a:t>
            </a:r>
            <a:r>
              <a:rPr dirty="0"/>
              <a:t> </a:t>
            </a:r>
            <a:r>
              <a:rPr dirty="0" err="1"/>
              <a:t>대항해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들지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r>
              <a:rPr dirty="0" err="1"/>
              <a:t>군사훈련도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15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judge between the nations and will settle disputes for many peoples.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beat their swords into plowshares and their spears into pruning hooks.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Nation will not take up sword against nation, nor will they train for war anymore.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야곱의 집아! 와서 여호와의 빛 가운데 걸어가자.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Come, O house of Jacob, let us walk in the light of the LORD.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버리셨습니다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동쪽에서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미신이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찼기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사람들처럼</a:t>
            </a:r>
            <a:r>
              <a:rPr dirty="0"/>
              <a:t> </a:t>
            </a:r>
            <a:r>
              <a:rPr dirty="0" err="1"/>
              <a:t>점을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잡고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맺었습니다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41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abandoned your people, the house of Jacob.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full of superstitions from the East;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practice divination like the Philistines and clasp hands with pagans.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땅에는</a:t>
            </a:r>
            <a:r>
              <a:rPr dirty="0"/>
              <a:t> </a:t>
            </a:r>
            <a:r>
              <a:rPr dirty="0" err="1"/>
              <a:t>은과</a:t>
            </a:r>
            <a:r>
              <a:rPr dirty="0"/>
              <a:t> </a:t>
            </a:r>
            <a:r>
              <a:rPr dirty="0" err="1"/>
              <a:t>금이</a:t>
            </a:r>
            <a:r>
              <a:rPr dirty="0"/>
              <a:t> </a:t>
            </a:r>
            <a:r>
              <a:rPr dirty="0" err="1"/>
              <a:t>가득하며</a:t>
            </a:r>
            <a:r>
              <a:rPr dirty="0"/>
              <a:t> </a:t>
            </a:r>
            <a:r>
              <a:rPr dirty="0" err="1"/>
              <a:t>보석도</a:t>
            </a:r>
            <a:r>
              <a:rPr dirty="0"/>
              <a:t> </a:t>
            </a:r>
            <a:r>
              <a:rPr dirty="0" err="1"/>
              <a:t>끝이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땅에는</a:t>
            </a:r>
            <a:r>
              <a:rPr dirty="0"/>
              <a:t> </a:t>
            </a:r>
            <a:r>
              <a:rPr dirty="0" err="1"/>
              <a:t>말들이</a:t>
            </a:r>
            <a:r>
              <a:rPr dirty="0"/>
              <a:t> </a:t>
            </a:r>
            <a:r>
              <a:rPr dirty="0" err="1"/>
              <a:t>가득하고</a:t>
            </a:r>
            <a:r>
              <a:rPr dirty="0"/>
              <a:t> </a:t>
            </a:r>
            <a:r>
              <a:rPr dirty="0" err="1"/>
              <a:t>병거도</a:t>
            </a:r>
            <a:r>
              <a:rPr dirty="0"/>
              <a:t> </a:t>
            </a:r>
            <a:r>
              <a:rPr dirty="0" err="1"/>
              <a:t>끝이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15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land is full of silver and gold; there is no end to their treasures.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land is full of horses; there is no end to their chariots.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039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땅에는</a:t>
            </a:r>
            <a:r>
              <a:rPr dirty="0"/>
              <a:t> </a:t>
            </a:r>
            <a:r>
              <a:rPr dirty="0" err="1"/>
              <a:t>우상들이</a:t>
            </a:r>
            <a:r>
              <a:rPr dirty="0"/>
              <a:t> </a:t>
            </a:r>
            <a:r>
              <a:rPr dirty="0" err="1"/>
              <a:t>가득합니다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작품에</a:t>
            </a:r>
            <a:r>
              <a:rPr dirty="0"/>
              <a:t>,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손가락으로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절을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39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land is full of idols; they bow down to the work of their hands,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what their fingers have made.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사람들이 누구나 절하고 엎드리니 그들을 용서하지 마십시오.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man will be brought low and mankind humbled -- do not forgive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1044</Words>
  <Application>Microsoft Macintosh PowerPoint</Application>
  <PresentationFormat>와이드스크린</PresentationFormat>
  <Paragraphs>107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129</cp:revision>
  <dcterms:created xsi:type="dcterms:W3CDTF">2019-02-17T10:11:46Z</dcterms:created>
  <dcterms:modified xsi:type="dcterms:W3CDTF">2022-09-03T04:25:55Z</dcterms:modified>
</cp:coreProperties>
</file>