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38" autoAdjust="0"/>
    <p:restoredTop sz="94479"/>
  </p:normalViewPr>
  <p:slideViewPr>
    <p:cSldViewPr snapToGrid="0" snapToObjects="1">
      <p:cViewPr varScale="1">
        <p:scale>
          <a:sx n="73" d="100"/>
          <a:sy n="73" d="100"/>
        </p:scale>
        <p:origin x="60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2022. 9. 3.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2022. 9. 3.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590418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1</a:t>
            </a:r>
            <a:br>
              <a:rPr dirty="0"/>
            </a:br>
            <a:r>
              <a:rPr dirty="0" err="1"/>
              <a:t>때는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</a:t>
            </a:r>
            <a:r>
              <a:rPr dirty="0"/>
              <a:t> </a:t>
            </a:r>
            <a:r>
              <a:rPr dirty="0" err="1"/>
              <a:t>사르곤이</a:t>
            </a:r>
            <a:r>
              <a:rPr dirty="0"/>
              <a:t> </a:t>
            </a:r>
            <a:r>
              <a:rPr dirty="0" err="1"/>
              <a:t>보낸</a:t>
            </a:r>
            <a:r>
              <a:rPr dirty="0"/>
              <a:t> </a:t>
            </a:r>
            <a:r>
              <a:rPr dirty="0" err="1"/>
              <a:t>군사령관이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아스돗에서</a:t>
            </a:r>
            <a:r>
              <a:rPr dirty="0"/>
              <a:t> </a:t>
            </a:r>
            <a:r>
              <a:rPr dirty="0" err="1"/>
              <a:t>전투를</a:t>
            </a:r>
            <a:r>
              <a:rPr dirty="0"/>
              <a:t> </a:t>
            </a:r>
            <a:r>
              <a:rPr dirty="0" err="1"/>
              <a:t>해</a:t>
            </a:r>
            <a:r>
              <a:rPr dirty="0"/>
              <a:t> </a:t>
            </a:r>
            <a:r>
              <a:rPr dirty="0" err="1"/>
              <a:t>그곳을</a:t>
            </a:r>
            <a:r>
              <a:rPr dirty="0"/>
              <a:t> </a:t>
            </a:r>
            <a:r>
              <a:rPr dirty="0" err="1"/>
              <a:t>점령한</a:t>
            </a:r>
            <a:r>
              <a:rPr dirty="0"/>
              <a:t> </a:t>
            </a:r>
            <a:r>
              <a:rPr dirty="0" err="1"/>
              <a:t>해였다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1450571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the year that the supreme commander,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sent by Sargon king of Assyria, came to Ashdod and attacked and captured it --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19394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2</a:t>
            </a:r>
            <a:br>
              <a:rPr dirty="0"/>
            </a:br>
            <a:r>
              <a:rPr dirty="0" err="1"/>
              <a:t>그때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아모스의</a:t>
            </a:r>
            <a:r>
              <a:rPr dirty="0"/>
              <a:t> </a:t>
            </a:r>
            <a:r>
              <a:rPr dirty="0" err="1"/>
              <a:t>아들</a:t>
            </a:r>
            <a:r>
              <a:rPr dirty="0"/>
              <a:t> </a:t>
            </a:r>
            <a:r>
              <a:rPr dirty="0" err="1"/>
              <a:t>이사야에게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가서</a:t>
            </a:r>
            <a:r>
              <a:rPr dirty="0"/>
              <a:t> </a:t>
            </a:r>
            <a:r>
              <a:rPr dirty="0" err="1"/>
              <a:t>허리에</a:t>
            </a:r>
            <a:r>
              <a:rPr dirty="0"/>
              <a:t> </a:t>
            </a:r>
            <a:r>
              <a:rPr dirty="0" err="1"/>
              <a:t>두른</a:t>
            </a:r>
            <a:r>
              <a:rPr dirty="0"/>
              <a:t> </a:t>
            </a:r>
            <a:r>
              <a:rPr dirty="0" err="1"/>
              <a:t>삼베</a:t>
            </a:r>
            <a:r>
              <a:rPr dirty="0"/>
              <a:t> </a:t>
            </a:r>
            <a:r>
              <a:rPr dirty="0" err="1"/>
              <a:t>끈을</a:t>
            </a:r>
            <a:r>
              <a:rPr dirty="0"/>
              <a:t> </a:t>
            </a:r>
            <a:r>
              <a:rPr dirty="0" err="1"/>
              <a:t>풀고</a:t>
            </a:r>
            <a:r>
              <a:rPr dirty="0"/>
              <a:t> </a:t>
            </a:r>
            <a:r>
              <a:rPr dirty="0" err="1"/>
              <a:t>네</a:t>
            </a:r>
            <a:r>
              <a:rPr dirty="0"/>
              <a:t> </a:t>
            </a:r>
            <a:r>
              <a:rPr dirty="0" err="1"/>
              <a:t>발에서</a:t>
            </a:r>
            <a:r>
              <a:rPr dirty="0"/>
              <a:t> </a:t>
            </a:r>
            <a:r>
              <a:rPr dirty="0" err="1"/>
              <a:t>신을</a:t>
            </a:r>
            <a:r>
              <a:rPr dirty="0"/>
              <a:t> </a:t>
            </a:r>
            <a:r>
              <a:rPr dirty="0" err="1"/>
              <a:t>벗어라</a:t>
            </a:r>
            <a:r>
              <a:rPr dirty="0"/>
              <a:t>.”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그는</a:t>
            </a:r>
            <a:r>
              <a:rPr dirty="0"/>
              <a:t> </a:t>
            </a:r>
            <a:r>
              <a:rPr dirty="0" err="1"/>
              <a:t>말씀대로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벗은</a:t>
            </a:r>
            <a:r>
              <a:rPr dirty="0"/>
              <a:t> </a:t>
            </a:r>
            <a:r>
              <a:rPr dirty="0" err="1"/>
              <a:t>채</a:t>
            </a:r>
            <a:r>
              <a:rPr dirty="0"/>
              <a:t> </a:t>
            </a:r>
            <a:r>
              <a:rPr dirty="0" err="1"/>
              <a:t>맨발로</a:t>
            </a:r>
            <a:r>
              <a:rPr dirty="0"/>
              <a:t> </a:t>
            </a:r>
            <a:r>
              <a:rPr dirty="0" err="1"/>
              <a:t>돌아다녔다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5769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at that time the LORD spoke through Isaiah son of </a:t>
            </a:r>
            <a:r>
              <a:rPr dirty="0" err="1"/>
              <a:t>Amoz</a:t>
            </a:r>
            <a:r>
              <a:rPr dirty="0"/>
              <a:t>. He said to him,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"Take off the sackcloth from your body and the sandals from your feet."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he did so, going around stripped and barefoot.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027886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3</a:t>
            </a:r>
            <a:br>
              <a:rPr dirty="0"/>
            </a:br>
            <a:r>
              <a:rPr dirty="0" err="1"/>
              <a:t>그러자</a:t>
            </a:r>
            <a:r>
              <a:rPr dirty="0"/>
              <a:t> </a:t>
            </a:r>
            <a:r>
              <a:rPr dirty="0" err="1"/>
              <a:t>여호와께서</a:t>
            </a:r>
            <a:r>
              <a:rPr dirty="0"/>
              <a:t> </a:t>
            </a:r>
            <a:r>
              <a:rPr dirty="0" err="1"/>
              <a:t>말씀하셨다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“</a:t>
            </a:r>
            <a:r>
              <a:rPr dirty="0" err="1"/>
              <a:t>내</a:t>
            </a:r>
            <a:r>
              <a:rPr dirty="0"/>
              <a:t> </a:t>
            </a:r>
            <a:r>
              <a:rPr dirty="0" err="1"/>
              <a:t>종</a:t>
            </a:r>
            <a:r>
              <a:rPr dirty="0"/>
              <a:t> </a:t>
            </a:r>
            <a:r>
              <a:rPr dirty="0" err="1"/>
              <a:t>이사야가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벗고</a:t>
            </a:r>
            <a:r>
              <a:rPr dirty="0"/>
              <a:t> </a:t>
            </a:r>
            <a:r>
              <a:rPr dirty="0" err="1"/>
              <a:t>맨발로</a:t>
            </a:r>
            <a:r>
              <a:rPr dirty="0"/>
              <a:t> 3년 </a:t>
            </a:r>
            <a:r>
              <a:rPr dirty="0" err="1"/>
              <a:t>동안</a:t>
            </a:r>
            <a:r>
              <a:rPr dirty="0"/>
              <a:t> </a:t>
            </a:r>
            <a:r>
              <a:rPr dirty="0" err="1"/>
              <a:t>다닌</a:t>
            </a:r>
            <a:r>
              <a:rPr dirty="0"/>
              <a:t> </a:t>
            </a:r>
            <a:r>
              <a:rPr dirty="0" err="1"/>
              <a:t>것은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이집트와</a:t>
            </a:r>
            <a:r>
              <a:rPr dirty="0"/>
              <a:t> </a:t>
            </a:r>
            <a:r>
              <a:rPr dirty="0" err="1"/>
              <a:t>에티오피아에게</a:t>
            </a:r>
            <a:r>
              <a:rPr dirty="0"/>
              <a:t> </a:t>
            </a:r>
            <a:r>
              <a:rPr dirty="0" err="1"/>
              <a:t>주는</a:t>
            </a:r>
            <a:r>
              <a:rPr dirty="0"/>
              <a:t> </a:t>
            </a:r>
            <a:r>
              <a:rPr dirty="0" err="1"/>
              <a:t>표적과</a:t>
            </a:r>
            <a:r>
              <a:rPr dirty="0"/>
              <a:t> </a:t>
            </a:r>
            <a:r>
              <a:rPr dirty="0" err="1"/>
              <a:t>상징이다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54968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Then the LORD said,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"Just as my servant Isaiah has gone stripped and barefoot for three years,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as a sign and portent against Egypt and Cush,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37655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4</a:t>
            </a:r>
            <a:br>
              <a:rPr dirty="0"/>
            </a:b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왕이</a:t>
            </a:r>
            <a:r>
              <a:rPr dirty="0"/>
              <a:t> </a:t>
            </a:r>
            <a:r>
              <a:rPr dirty="0" err="1"/>
              <a:t>이집트의</a:t>
            </a:r>
            <a:r>
              <a:rPr dirty="0"/>
              <a:t> </a:t>
            </a:r>
            <a:r>
              <a:rPr dirty="0" err="1"/>
              <a:t>포로들과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에티오피아의</a:t>
            </a:r>
            <a:r>
              <a:rPr dirty="0"/>
              <a:t> </a:t>
            </a:r>
            <a:r>
              <a:rPr dirty="0" err="1"/>
              <a:t>망명자들을</a:t>
            </a:r>
            <a:r>
              <a:rPr dirty="0"/>
              <a:t> </a:t>
            </a:r>
            <a:r>
              <a:rPr dirty="0" err="1"/>
              <a:t>젊은이나</a:t>
            </a:r>
            <a:r>
              <a:rPr dirty="0"/>
              <a:t> </a:t>
            </a:r>
            <a:r>
              <a:rPr dirty="0" err="1"/>
              <a:t>늙은이</a:t>
            </a:r>
            <a:r>
              <a:rPr dirty="0"/>
              <a:t> </a:t>
            </a:r>
            <a:r>
              <a:rPr dirty="0" err="1"/>
              <a:t>할</a:t>
            </a:r>
            <a:r>
              <a:rPr dirty="0"/>
              <a:t> </a:t>
            </a:r>
            <a:r>
              <a:rPr dirty="0" err="1"/>
              <a:t>것</a:t>
            </a:r>
            <a:r>
              <a:rPr dirty="0"/>
              <a:t> </a:t>
            </a:r>
            <a:r>
              <a:rPr dirty="0" err="1"/>
              <a:t>없이</a:t>
            </a:r>
            <a:r>
              <a:rPr dirty="0"/>
              <a:t> </a:t>
            </a:r>
            <a:r>
              <a:rPr dirty="0" err="1"/>
              <a:t>옷을</a:t>
            </a:r>
            <a:r>
              <a:rPr dirty="0"/>
              <a:t> </a:t>
            </a:r>
            <a:r>
              <a:rPr dirty="0" err="1"/>
              <a:t>벗</a:t>
            </a:r>
            <a:r>
              <a:rPr lang="ko-KR" altLang="en-US" dirty="0"/>
              <a:t>겨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맨발로</a:t>
            </a:r>
            <a:r>
              <a:rPr dirty="0"/>
              <a:t> </a:t>
            </a:r>
            <a:r>
              <a:rPr dirty="0" err="1"/>
              <a:t>끌고</a:t>
            </a:r>
            <a:r>
              <a:rPr dirty="0"/>
              <a:t> </a:t>
            </a:r>
            <a:r>
              <a:rPr dirty="0" err="1"/>
              <a:t>갈</a:t>
            </a:r>
            <a:r>
              <a:rPr dirty="0"/>
              <a:t> </a:t>
            </a:r>
            <a:r>
              <a:rPr dirty="0" err="1"/>
              <a:t>것이고</a:t>
            </a:r>
            <a:r>
              <a:rPr dirty="0"/>
              <a:t> </a:t>
            </a:r>
            <a:r>
              <a:rPr dirty="0" err="1"/>
              <a:t>이집트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엉덩이까지</a:t>
            </a:r>
            <a:r>
              <a:rPr dirty="0"/>
              <a:t> </a:t>
            </a:r>
            <a:r>
              <a:rPr dirty="0" err="1"/>
              <a:t>드러낸</a:t>
            </a:r>
            <a:r>
              <a:rPr dirty="0"/>
              <a:t> </a:t>
            </a:r>
            <a:r>
              <a:rPr dirty="0" err="1"/>
              <a:t>채로</a:t>
            </a:r>
            <a:r>
              <a:rPr dirty="0"/>
              <a:t> </a:t>
            </a:r>
            <a:r>
              <a:rPr dirty="0" err="1"/>
              <a:t>끌려갈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8178842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so the king of Assyria will lead away stripped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and barefoot the Egyptian captives and Cushite exiles,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young and old, with buttocks bared -- to Egypt's shame.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763542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5</a:t>
            </a:r>
            <a:br>
              <a:rPr dirty="0"/>
            </a:br>
            <a:r>
              <a:rPr dirty="0" err="1"/>
              <a:t>그래서</a:t>
            </a:r>
            <a:r>
              <a:rPr dirty="0"/>
              <a:t> </a:t>
            </a:r>
            <a:r>
              <a:rPr dirty="0" err="1"/>
              <a:t>에티오피아를</a:t>
            </a:r>
            <a:r>
              <a:rPr dirty="0"/>
              <a:t> </a:t>
            </a:r>
            <a:r>
              <a:rPr dirty="0" err="1"/>
              <a:t>신뢰하고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이집트를</a:t>
            </a:r>
            <a:r>
              <a:rPr dirty="0"/>
              <a:t> </a:t>
            </a:r>
            <a:r>
              <a:rPr dirty="0" err="1"/>
              <a:t>자랑하던</a:t>
            </a:r>
            <a:r>
              <a:rPr dirty="0"/>
              <a:t> </a:t>
            </a:r>
            <a:r>
              <a:rPr dirty="0" err="1"/>
              <a:t>사람들은</a:t>
            </a:r>
            <a:r>
              <a:rPr dirty="0"/>
              <a:t> </a:t>
            </a:r>
            <a:r>
              <a:rPr dirty="0" err="1"/>
              <a:t>경악하고</a:t>
            </a:r>
            <a:r>
              <a:rPr dirty="0"/>
              <a:t> </a:t>
            </a:r>
            <a:r>
              <a:rPr dirty="0" err="1"/>
              <a:t>부끄러워할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594585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Those who trusted in Cush and boasted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Egypt will be afraid and put to shame.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500" b="1">
                <a:solidFill>
                  <a:srgbClr val="FFFFFF"/>
                </a:solidFill>
                <a:latin typeface="나눔고딕"/>
              </a:defRPr>
            </a:pPr>
            <a:r>
              <a:t>이사야 Isaiah | 20장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132902" cy="193899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6</a:t>
            </a:r>
            <a:br>
              <a:rPr dirty="0"/>
            </a:br>
            <a:r>
              <a:rPr dirty="0" err="1"/>
              <a:t>그날에</a:t>
            </a:r>
            <a:r>
              <a:rPr dirty="0"/>
              <a:t> </a:t>
            </a:r>
            <a:r>
              <a:rPr dirty="0" err="1"/>
              <a:t>이</a:t>
            </a:r>
            <a:r>
              <a:rPr dirty="0"/>
              <a:t> </a:t>
            </a:r>
            <a:r>
              <a:rPr dirty="0" err="1"/>
              <a:t>해안가에</a:t>
            </a:r>
            <a:r>
              <a:rPr dirty="0"/>
              <a:t> </a:t>
            </a:r>
            <a:r>
              <a:rPr dirty="0" err="1"/>
              <a:t>사는</a:t>
            </a:r>
            <a:r>
              <a:rPr dirty="0"/>
              <a:t> </a:t>
            </a:r>
            <a:r>
              <a:rPr dirty="0" err="1"/>
              <a:t>주민들은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말할</a:t>
            </a:r>
            <a:r>
              <a:rPr dirty="0"/>
              <a:t> </a:t>
            </a:r>
            <a:r>
              <a:rPr dirty="0" err="1"/>
              <a:t>것이다</a:t>
            </a:r>
            <a:r>
              <a:rPr dirty="0"/>
              <a:t>.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‘</a:t>
            </a:r>
            <a:r>
              <a:rPr dirty="0" err="1"/>
              <a:t>보라</a:t>
            </a:r>
            <a:r>
              <a:rPr dirty="0"/>
              <a:t>. </a:t>
            </a: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의지했던</a:t>
            </a:r>
            <a:r>
              <a:rPr dirty="0"/>
              <a:t> </a:t>
            </a:r>
            <a:r>
              <a:rPr dirty="0" err="1"/>
              <a:t>사람들</a:t>
            </a:r>
            <a:r>
              <a:rPr dirty="0"/>
              <a:t>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우리가</a:t>
            </a:r>
            <a:r>
              <a:rPr dirty="0"/>
              <a:t> </a:t>
            </a:r>
            <a:r>
              <a:rPr dirty="0" err="1"/>
              <a:t>앗시리아</a:t>
            </a:r>
            <a:r>
              <a:rPr dirty="0"/>
              <a:t> </a:t>
            </a:r>
            <a:r>
              <a:rPr dirty="0" err="1"/>
              <a:t>왕에게서</a:t>
            </a:r>
            <a:r>
              <a:rPr dirty="0"/>
              <a:t> </a:t>
            </a:r>
            <a:r>
              <a:rPr dirty="0" err="1"/>
              <a:t>도망쳐서</a:t>
            </a:r>
            <a:r>
              <a:rPr dirty="0"/>
              <a:t> </a:t>
            </a:r>
            <a:r>
              <a:rPr dirty="0" err="1"/>
              <a:t>구해</a:t>
            </a:r>
            <a:r>
              <a:rPr dirty="0"/>
              <a:t> </a:t>
            </a:r>
            <a:r>
              <a:rPr dirty="0" err="1"/>
              <a:t>달라고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 err="1"/>
              <a:t>도움을</a:t>
            </a:r>
            <a:r>
              <a:rPr dirty="0"/>
              <a:t> </a:t>
            </a:r>
            <a:r>
              <a:rPr dirty="0" err="1"/>
              <a:t>요청한</a:t>
            </a:r>
            <a:r>
              <a:rPr dirty="0"/>
              <a:t> </a:t>
            </a:r>
            <a:r>
              <a:rPr dirty="0" err="1"/>
              <a:t>그</a:t>
            </a:r>
            <a:r>
              <a:rPr dirty="0"/>
              <a:t> </a:t>
            </a:r>
            <a:r>
              <a:rPr dirty="0" err="1"/>
              <a:t>사람들이</a:t>
            </a:r>
            <a:r>
              <a:rPr dirty="0"/>
              <a:t> </a:t>
            </a:r>
            <a:r>
              <a:rPr dirty="0" err="1"/>
              <a:t>이렇게</a:t>
            </a:r>
            <a:r>
              <a:rPr dirty="0"/>
              <a:t> </a:t>
            </a:r>
            <a:r>
              <a:rPr dirty="0" err="1"/>
              <a:t>됐다면</a:t>
            </a:r>
            <a:r>
              <a:rPr dirty="0"/>
              <a:t>, </a:t>
            </a:r>
            <a:r>
              <a:rPr dirty="0" err="1"/>
              <a:t>이제</a:t>
            </a:r>
            <a:r>
              <a:rPr dirty="0"/>
              <a:t> </a:t>
            </a:r>
            <a:r>
              <a:rPr dirty="0" err="1"/>
              <a:t>우리는</a:t>
            </a:r>
            <a:r>
              <a:rPr dirty="0"/>
              <a:t> </a:t>
            </a:r>
            <a:r>
              <a:rPr dirty="0" err="1"/>
              <a:t>어떻게</a:t>
            </a:r>
            <a:r>
              <a:rPr dirty="0"/>
              <a:t> </a:t>
            </a:r>
            <a:r>
              <a:rPr dirty="0" err="1"/>
              <a:t>피해야</a:t>
            </a:r>
            <a:r>
              <a:rPr dirty="0"/>
              <a:t> </a:t>
            </a:r>
            <a:r>
              <a:rPr dirty="0" err="1"/>
              <a:t>할까</a:t>
            </a:r>
            <a:r>
              <a:rPr dirty="0"/>
              <a:t>?’”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9611927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In that day the people who live on this coast will say,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rPr dirty="0"/>
              <a:t>`See what has happened to those we relied on,</a:t>
            </a:r>
            <a:endParaRPr lang="en-US" altLang="ko-KR" dirty="0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those </a:t>
            </a:r>
            <a:r>
              <a:rPr dirty="0"/>
              <a:t>we fled to for help and deliverance from the king of </a:t>
            </a:r>
            <a:r>
              <a:t>Assyria!</a:t>
            </a:r>
            <a:endParaRPr lang="en-US" altLang="ko-KR"/>
          </a:p>
          <a:p>
            <a:pPr>
              <a:defRPr sz="2400" b="1">
                <a:solidFill>
                  <a:srgbClr val="FFFFFF"/>
                </a:solidFill>
                <a:latin typeface="나눔고딕"/>
              </a:defRPr>
            </a:pPr>
            <a:r>
              <a:t>How </a:t>
            </a:r>
            <a:r>
              <a:rPr dirty="0"/>
              <a:t>then can we escape?'"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553</TotalTime>
  <Words>364</Words>
  <Application>Microsoft Macintosh PowerPoint</Application>
  <PresentationFormat>와이드스크린</PresentationFormat>
  <Paragraphs>40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나눔고딕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wonju gwon</cp:lastModifiedBy>
  <cp:revision>129</cp:revision>
  <dcterms:created xsi:type="dcterms:W3CDTF">2019-02-17T10:11:46Z</dcterms:created>
  <dcterms:modified xsi:type="dcterms:W3CDTF">2022-09-03T05:52:11Z</dcterms:modified>
</cp:coreProperties>
</file>