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21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내려진</a:t>
            </a:r>
            <a:r>
              <a:rPr dirty="0"/>
              <a:t> </a:t>
            </a:r>
            <a:r>
              <a:rPr dirty="0" err="1"/>
              <a:t>판결이다</a:t>
            </a:r>
            <a:r>
              <a:rPr dirty="0"/>
              <a:t>. </a:t>
            </a:r>
            <a:r>
              <a:rPr dirty="0" err="1"/>
              <a:t>남쪽에서</a:t>
            </a:r>
            <a:r>
              <a:rPr dirty="0"/>
              <a:t> </a:t>
            </a:r>
            <a:r>
              <a:rPr dirty="0" err="1"/>
              <a:t>회오리바람이</a:t>
            </a:r>
            <a:r>
              <a:rPr dirty="0"/>
              <a:t> </a:t>
            </a:r>
            <a:r>
              <a:rPr dirty="0" err="1"/>
              <a:t>쓸려오듯</a:t>
            </a:r>
            <a:r>
              <a:rPr dirty="0"/>
              <a:t> </a:t>
            </a:r>
            <a:r>
              <a:rPr dirty="0" err="1"/>
              <a:t>광야로부터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무시무시한</a:t>
            </a:r>
            <a:r>
              <a:rPr dirty="0"/>
              <a:t> </a:t>
            </a:r>
            <a:r>
              <a:rPr dirty="0" err="1"/>
              <a:t>땅으로부터</a:t>
            </a:r>
            <a:r>
              <a:rPr dirty="0"/>
              <a:t> </a:t>
            </a:r>
            <a:r>
              <a:rPr dirty="0" err="1"/>
              <a:t>침입자가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15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oracle concerning the Desert by the Sea</a:t>
            </a:r>
            <a:r>
              <a:rPr lang="en-US" altLang="ko-KR" dirty="0"/>
              <a:t>: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whirlwinds sweeping through the southland,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invader comes from the desert, from a land of terror.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짓밟혀</a:t>
            </a:r>
            <a:r>
              <a:rPr dirty="0"/>
              <a:t> </a:t>
            </a:r>
            <a:r>
              <a:rPr dirty="0" err="1"/>
              <a:t>으깨진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겨레여</a:t>
            </a:r>
            <a:r>
              <a:rPr dirty="0"/>
              <a:t>!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마당에서</a:t>
            </a:r>
            <a:r>
              <a:rPr dirty="0"/>
              <a:t> </a:t>
            </a:r>
            <a:r>
              <a:rPr dirty="0" err="1"/>
              <a:t>으스러진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형제여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61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my people, crushed on the threshing floor,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what I have heard from the LORD Almighty, from the God of Israel.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4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두마에</a:t>
            </a:r>
            <a:r>
              <a:rPr dirty="0"/>
              <a:t> </a:t>
            </a:r>
            <a:r>
              <a:rPr dirty="0" err="1"/>
              <a:t>내려진</a:t>
            </a:r>
            <a:r>
              <a:rPr dirty="0"/>
              <a:t> </a:t>
            </a:r>
            <a:r>
              <a:rPr dirty="0" err="1"/>
              <a:t>판결이다</a:t>
            </a:r>
            <a:r>
              <a:rPr dirty="0"/>
              <a:t>. </a:t>
            </a:r>
            <a:r>
              <a:rPr dirty="0" err="1"/>
              <a:t>세일에서</a:t>
            </a:r>
            <a:r>
              <a:rPr dirty="0"/>
              <a:t> </a:t>
            </a:r>
            <a:r>
              <a:rPr dirty="0" err="1"/>
              <a:t>누군가가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부른다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파수꾼이여</a:t>
            </a:r>
            <a:r>
              <a:rPr dirty="0"/>
              <a:t>, </a:t>
            </a: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남았습니까</a:t>
            </a:r>
            <a:r>
              <a:rPr dirty="0"/>
              <a:t>? </a:t>
            </a:r>
            <a:r>
              <a:rPr dirty="0" err="1"/>
              <a:t>파수꾼이여</a:t>
            </a:r>
            <a:r>
              <a:rPr dirty="0"/>
              <a:t>, </a:t>
            </a: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남았습니까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50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oracle concerning </a:t>
            </a:r>
            <a:r>
              <a:rPr dirty="0" err="1"/>
              <a:t>Dumah</a:t>
            </a:r>
            <a:r>
              <a:rPr dirty="0"/>
              <a:t>: Someone calls to me from </a:t>
            </a:r>
            <a:r>
              <a:rPr dirty="0" err="1"/>
              <a:t>Seir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"Watchman, what is left of the night? Watchman, what is left of the night?"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3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파수꾼이</a:t>
            </a:r>
            <a:r>
              <a:rPr dirty="0"/>
              <a:t> </a:t>
            </a:r>
            <a:r>
              <a:rPr dirty="0" err="1"/>
              <a:t>대답한다</a:t>
            </a:r>
            <a:r>
              <a:rPr dirty="0"/>
              <a:t>. “</a:t>
            </a:r>
            <a:r>
              <a:rPr dirty="0" err="1"/>
              <a:t>아침이</a:t>
            </a:r>
            <a:r>
              <a:rPr dirty="0"/>
              <a:t> </a:t>
            </a:r>
            <a:r>
              <a:rPr dirty="0" err="1"/>
              <a:t>왔지만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겁니다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묻고</a:t>
            </a:r>
            <a:r>
              <a:rPr dirty="0"/>
              <a:t> </a:t>
            </a:r>
            <a:r>
              <a:rPr dirty="0" err="1"/>
              <a:t>싶으시면</a:t>
            </a:r>
            <a:r>
              <a:rPr dirty="0"/>
              <a:t> </a:t>
            </a:r>
            <a:r>
              <a:rPr dirty="0" err="1"/>
              <a:t>물어보십시오</a:t>
            </a:r>
            <a:r>
              <a:rPr dirty="0"/>
              <a:t>.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물어보십시오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3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watchman replies, "Morning is coming, but also the night.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would ask, then ask; and come back yet again."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아라비아에</a:t>
            </a:r>
            <a:r>
              <a:rPr dirty="0"/>
              <a:t> </a:t>
            </a:r>
            <a:r>
              <a:rPr dirty="0" err="1"/>
              <a:t>내려진</a:t>
            </a:r>
            <a:r>
              <a:rPr dirty="0"/>
              <a:t> </a:t>
            </a:r>
            <a:r>
              <a:rPr dirty="0" err="1"/>
              <a:t>판결이다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아라비아의</a:t>
            </a:r>
            <a:r>
              <a:rPr dirty="0"/>
              <a:t> </a:t>
            </a:r>
            <a:r>
              <a:rPr dirty="0" err="1"/>
              <a:t>숲과</a:t>
            </a:r>
            <a:r>
              <a:rPr dirty="0"/>
              <a:t> </a:t>
            </a:r>
            <a:r>
              <a:rPr dirty="0" err="1"/>
              <a:t>초원에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밤을</a:t>
            </a:r>
            <a:r>
              <a:rPr dirty="0"/>
              <a:t> </a:t>
            </a:r>
            <a:r>
              <a:rPr dirty="0" err="1"/>
              <a:t>지내는</a:t>
            </a:r>
            <a:r>
              <a:rPr dirty="0"/>
              <a:t> </a:t>
            </a:r>
            <a:r>
              <a:rPr dirty="0" err="1"/>
              <a:t>드단의</a:t>
            </a:r>
            <a:r>
              <a:rPr dirty="0"/>
              <a:t> </a:t>
            </a:r>
            <a:r>
              <a:rPr dirty="0" err="1"/>
              <a:t>상인들아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3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oracle concerning Arabia: You caravans of </a:t>
            </a:r>
            <a:r>
              <a:rPr dirty="0" err="1"/>
              <a:t>Dedanites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camp in the thickets of Arabia,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목마른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만나게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데마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피난민들에게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가져다주라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bring water for the thirsty; you who live in Tema, bring food for the fugitives.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뽑고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당기는</a:t>
            </a:r>
            <a:r>
              <a:rPr dirty="0"/>
              <a:t> </a:t>
            </a:r>
            <a:r>
              <a:rPr dirty="0" err="1"/>
              <a:t>전쟁터에서</a:t>
            </a:r>
            <a:r>
              <a:rPr dirty="0"/>
              <a:t> </a:t>
            </a:r>
            <a:r>
              <a:rPr dirty="0" err="1"/>
              <a:t>도망친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6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flee from the sword, from the drawn sword,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bent bow and from the heat of battle.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9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머슴으로</a:t>
            </a:r>
            <a:r>
              <a:rPr dirty="0"/>
              <a:t> </a:t>
            </a:r>
            <a:r>
              <a:rPr dirty="0" err="1"/>
              <a:t>고용된</a:t>
            </a:r>
            <a:r>
              <a:rPr dirty="0"/>
              <a:t> </a:t>
            </a:r>
            <a:r>
              <a:rPr dirty="0" err="1"/>
              <a:t>기한처럼</a:t>
            </a:r>
            <a:r>
              <a:rPr dirty="0"/>
              <a:t> 1년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게달의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명성이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48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 to me: "Within one year,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servant bound by contract would count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pomp of </a:t>
            </a:r>
            <a:r>
              <a:rPr dirty="0" err="1"/>
              <a:t>Kedar</a:t>
            </a:r>
            <a:r>
              <a:rPr dirty="0"/>
              <a:t> will come to an end.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4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게달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활</a:t>
            </a:r>
            <a:r>
              <a:rPr dirty="0"/>
              <a:t> </a:t>
            </a:r>
            <a:r>
              <a:rPr dirty="0" err="1"/>
              <a:t>쏘는</a:t>
            </a:r>
            <a:r>
              <a:rPr dirty="0"/>
              <a:t> </a:t>
            </a:r>
            <a:r>
              <a:rPr dirty="0" err="1"/>
              <a:t>전사들이</a:t>
            </a:r>
            <a:r>
              <a:rPr dirty="0"/>
              <a:t> </a:t>
            </a:r>
            <a:r>
              <a:rPr dirty="0" err="1"/>
              <a:t>살아남아도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거의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8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survivors of the bowmen, the warriors of </a:t>
            </a:r>
            <a:r>
              <a:rPr dirty="0" err="1"/>
              <a:t>Kedar</a:t>
            </a:r>
            <a:r>
              <a:rPr dirty="0"/>
              <a:t>, will be few.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</a:t>
            </a:r>
            <a:r>
              <a:rPr dirty="0"/>
              <a:t> LORD, the God of Israel, has spoken.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221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 </a:t>
            </a:r>
            <a:r>
              <a:rPr dirty="0" err="1"/>
              <a:t>반역자가</a:t>
            </a:r>
            <a:r>
              <a:rPr dirty="0"/>
              <a:t> </a:t>
            </a:r>
            <a:r>
              <a:rPr dirty="0" err="1"/>
              <a:t>반역하고</a:t>
            </a:r>
            <a:r>
              <a:rPr dirty="0"/>
              <a:t> </a:t>
            </a:r>
            <a:r>
              <a:rPr dirty="0" err="1"/>
              <a:t>약탈자가</a:t>
            </a:r>
            <a:r>
              <a:rPr dirty="0"/>
              <a:t> </a:t>
            </a:r>
            <a:r>
              <a:rPr dirty="0" err="1"/>
              <a:t>약탈하고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엘람아</a:t>
            </a:r>
            <a:r>
              <a:rPr dirty="0"/>
              <a:t>, </a:t>
            </a:r>
            <a:r>
              <a:rPr dirty="0" err="1"/>
              <a:t>공격하라</a:t>
            </a:r>
            <a:r>
              <a:rPr dirty="0"/>
              <a:t>! </a:t>
            </a:r>
            <a:r>
              <a:rPr dirty="0" err="1"/>
              <a:t>메대야</a:t>
            </a:r>
            <a:r>
              <a:rPr dirty="0"/>
              <a:t>, </a:t>
            </a:r>
            <a:r>
              <a:rPr dirty="0" err="1"/>
              <a:t>에워싸라</a:t>
            </a:r>
            <a:r>
              <a:rPr dirty="0"/>
              <a:t>!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신음소리를</a:t>
            </a:r>
            <a:r>
              <a:rPr dirty="0"/>
              <a:t> </a:t>
            </a:r>
            <a:r>
              <a:rPr dirty="0" err="1"/>
              <a:t>멈추게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dire vision has been shown to me: The traitor betrays,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looter takes loot. Elam, attack! Media,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lay siege! I will bring to an end all the groaning she caused.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이것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허리가</a:t>
            </a:r>
            <a:r>
              <a:rPr dirty="0"/>
              <a:t> </a:t>
            </a:r>
            <a:r>
              <a:rPr dirty="0" err="1"/>
              <a:t>끊어질</a:t>
            </a:r>
            <a:r>
              <a:rPr dirty="0"/>
              <a:t> </a:t>
            </a:r>
            <a:r>
              <a:rPr dirty="0" err="1"/>
              <a:t>듯</a:t>
            </a:r>
            <a:r>
              <a:rPr dirty="0"/>
              <a:t> </a:t>
            </a:r>
            <a:r>
              <a:rPr dirty="0" err="1"/>
              <a:t>아팠다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아기를</a:t>
            </a:r>
            <a:r>
              <a:rPr dirty="0"/>
              <a:t> </a:t>
            </a:r>
            <a:r>
              <a:rPr dirty="0" err="1"/>
              <a:t>낳는</a:t>
            </a:r>
            <a:r>
              <a:rPr dirty="0"/>
              <a:t> </a:t>
            </a:r>
            <a:r>
              <a:rPr dirty="0" err="1"/>
              <a:t>산모가</a:t>
            </a:r>
            <a:r>
              <a:rPr dirty="0"/>
              <a:t> </a:t>
            </a:r>
            <a:r>
              <a:rPr dirty="0" err="1"/>
              <a:t>몸부림치는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아파서</a:t>
            </a:r>
            <a:r>
              <a:rPr dirty="0"/>
              <a:t> </a:t>
            </a:r>
            <a:r>
              <a:rPr dirty="0" err="1"/>
              <a:t>어쩔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몰랐다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아파서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들리지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무서워서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99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 my body is racked with pain, pangs seize me,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those of a woman in labor; I am staggered by what I hear,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bewildered by what I see.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갈피를</a:t>
            </a:r>
            <a:r>
              <a:rPr dirty="0"/>
              <a:t> </a:t>
            </a:r>
            <a:r>
              <a:rPr dirty="0" err="1"/>
              <a:t>잡지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두려움으로</a:t>
            </a:r>
            <a:r>
              <a:rPr dirty="0"/>
              <a:t> </a:t>
            </a:r>
            <a:r>
              <a:rPr dirty="0" err="1"/>
              <a:t>몸서리를</a:t>
            </a:r>
            <a:r>
              <a:rPr dirty="0"/>
              <a:t> </a:t>
            </a:r>
            <a:r>
              <a:rPr dirty="0" err="1"/>
              <a:t>쳤다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지기를</a:t>
            </a:r>
            <a:r>
              <a:rPr dirty="0"/>
              <a:t> </a:t>
            </a:r>
            <a:r>
              <a:rPr dirty="0" err="1"/>
              <a:t>그렇게도</a:t>
            </a:r>
            <a:r>
              <a:rPr dirty="0"/>
              <a:t> </a:t>
            </a:r>
            <a:r>
              <a:rPr dirty="0" err="1"/>
              <a:t>바랐었는데</a:t>
            </a:r>
            <a:r>
              <a:rPr dirty="0"/>
              <a:t> </a:t>
            </a: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두려움이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7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falters, fear makes me tremble;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twilight I longed for has become a horror to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식탁을</a:t>
            </a:r>
            <a:r>
              <a:rPr dirty="0"/>
              <a:t> </a:t>
            </a:r>
            <a:r>
              <a:rPr dirty="0" err="1"/>
              <a:t>준비하고</a:t>
            </a:r>
            <a:r>
              <a:rPr dirty="0"/>
              <a:t> </a:t>
            </a:r>
            <a:r>
              <a:rPr dirty="0" err="1"/>
              <a:t>깔개를</a:t>
            </a:r>
            <a:r>
              <a:rPr dirty="0"/>
              <a:t> </a:t>
            </a:r>
            <a:r>
              <a:rPr dirty="0" err="1"/>
              <a:t>펼치고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장군들아</a:t>
            </a:r>
            <a:r>
              <a:rPr dirty="0"/>
              <a:t>, </a:t>
            </a:r>
            <a:r>
              <a:rPr dirty="0" err="1"/>
              <a:t>일어나라</a:t>
            </a:r>
            <a:r>
              <a:rPr dirty="0"/>
              <a:t>! </a:t>
            </a:r>
            <a:r>
              <a:rPr dirty="0" err="1"/>
              <a:t>방패에</a:t>
            </a:r>
            <a:r>
              <a:rPr dirty="0"/>
              <a:t> </a:t>
            </a:r>
            <a:r>
              <a:rPr dirty="0" err="1"/>
              <a:t>기름칠을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12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set the tables, they spread the rugs, they eat,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drink! Get up, you officers, oil the shields!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2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파수꾼을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발견하는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보고하게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84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 to me: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post a lookout and have him report what he sees.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말들이</a:t>
            </a:r>
            <a:r>
              <a:rPr dirty="0"/>
              <a:t> </a:t>
            </a:r>
            <a:r>
              <a:rPr dirty="0" err="1"/>
              <a:t>끄는</a:t>
            </a:r>
            <a:r>
              <a:rPr dirty="0"/>
              <a:t> </a:t>
            </a:r>
            <a:r>
              <a:rPr dirty="0" err="1"/>
              <a:t>병거를</a:t>
            </a:r>
            <a:r>
              <a:rPr dirty="0"/>
              <a:t> </a:t>
            </a:r>
            <a:r>
              <a:rPr dirty="0" err="1"/>
              <a:t>탄</a:t>
            </a:r>
            <a:r>
              <a:rPr dirty="0"/>
              <a:t> </a:t>
            </a:r>
            <a:r>
              <a:rPr dirty="0" err="1"/>
              <a:t>사람들이나</a:t>
            </a:r>
            <a:r>
              <a:rPr dirty="0"/>
              <a:t> </a:t>
            </a:r>
            <a:r>
              <a:rPr dirty="0" err="1"/>
              <a:t>나귀나</a:t>
            </a:r>
            <a:r>
              <a:rPr dirty="0"/>
              <a:t> </a:t>
            </a:r>
            <a:r>
              <a:rPr dirty="0" err="1"/>
              <a:t>낙타를</a:t>
            </a:r>
            <a:r>
              <a:rPr dirty="0"/>
              <a:t> </a:t>
            </a:r>
            <a:r>
              <a:rPr dirty="0" err="1"/>
              <a:t>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발견하면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깊게</a:t>
            </a:r>
            <a:r>
              <a:rPr dirty="0"/>
              <a:t> </a:t>
            </a:r>
            <a:r>
              <a:rPr dirty="0" err="1"/>
              <a:t>살펴보고</a:t>
            </a:r>
            <a:r>
              <a:rPr dirty="0"/>
              <a:t> </a:t>
            </a:r>
            <a:r>
              <a:rPr dirty="0" err="1"/>
              <a:t>정신을</a:t>
            </a:r>
            <a:r>
              <a:rPr dirty="0"/>
              <a:t> </a:t>
            </a:r>
            <a:r>
              <a:rPr dirty="0" err="1"/>
              <a:t>바짝</a:t>
            </a:r>
            <a:r>
              <a:rPr dirty="0"/>
              <a:t> </a:t>
            </a:r>
            <a:r>
              <a:rPr dirty="0" err="1"/>
              <a:t>차리고</a:t>
            </a:r>
            <a:r>
              <a:rPr dirty="0"/>
              <a:t> </a:t>
            </a:r>
            <a:r>
              <a:rPr dirty="0" err="1"/>
              <a:t>있어라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40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sees chariots with teams of horses,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riders on donkeys or riders on camels, let him be alert, fully alert."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그러자 파수꾼이 소리쳤다. “나는 날마다 밤마다 망대를 지키고 서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12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lookout shouted,</a:t>
            </a:r>
            <a:r>
              <a:rPr lang="ko-KR" altLang="en-US" dirty="0"/>
              <a:t> </a:t>
            </a:r>
            <a:r>
              <a:rPr dirty="0"/>
              <a:t>"Day after day, my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stand on the watchtower; every night I stay at my post.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63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병거를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무리지어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무너졌습니다</a:t>
            </a:r>
            <a:r>
              <a:rPr dirty="0"/>
              <a:t>! </a:t>
            </a:r>
            <a:r>
              <a:rPr dirty="0" err="1"/>
              <a:t>바벨론이</a:t>
            </a:r>
            <a:r>
              <a:rPr dirty="0"/>
              <a:t>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신상들이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46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Look, here comes a man in a chariot with a team of horses.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gives back the answer: `Babylon has fallen, has fallen!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images of its gods lie shattered on the ground!'"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932</Words>
  <Application>Microsoft Macintosh PowerPoint</Application>
  <PresentationFormat>와이드스크린</PresentationFormat>
  <Paragraphs>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2022-09-03T06:06:23Z</dcterms:modified>
</cp:coreProperties>
</file>