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27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/>
              <a:t>‘</a:t>
            </a:r>
            <a:r>
              <a:rPr dirty="0" err="1"/>
              <a:t>환상</a:t>
            </a:r>
            <a:r>
              <a:rPr dirty="0"/>
              <a:t> </a:t>
            </a:r>
            <a:r>
              <a:rPr dirty="0" err="1"/>
              <a:t>골짜기’에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있다니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있기에</a:t>
            </a:r>
            <a:r>
              <a:rPr dirty="0"/>
              <a:t> </a:t>
            </a:r>
            <a:r>
              <a:rPr dirty="0" err="1"/>
              <a:t>그러느냐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1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the Valley of Vision: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troubles you now,</a:t>
            </a:r>
            <a:r>
              <a:rPr lang="ko-KR" altLang="en-US" dirty="0"/>
              <a:t> </a:t>
            </a:r>
            <a:r>
              <a:rPr dirty="0"/>
              <a:t>that you have all gone up on the roofs,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가옥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더러는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허물어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보기도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60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counted the buildings in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tore down houses</a:t>
            </a:r>
            <a:r>
              <a:rPr lang="ko-KR" altLang="en-US" dirty="0"/>
              <a:t> </a:t>
            </a:r>
            <a:r>
              <a:rPr dirty="0"/>
              <a:t>to strengthen the wall.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옛</a:t>
            </a:r>
            <a:r>
              <a:rPr dirty="0"/>
              <a:t> </a:t>
            </a:r>
            <a:r>
              <a:rPr dirty="0" err="1"/>
              <a:t>못에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끌어들이려고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저수지를</a:t>
            </a:r>
            <a:r>
              <a:rPr dirty="0"/>
              <a:t> </a:t>
            </a:r>
            <a:r>
              <a:rPr dirty="0" err="1"/>
              <a:t>만들기도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바라보지도</a:t>
            </a:r>
            <a:r>
              <a:rPr dirty="0"/>
              <a:t> </a:t>
            </a:r>
            <a:r>
              <a:rPr dirty="0" err="1"/>
              <a:t>않았고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오래전부터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계획하신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쳐다보지도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9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built a reservoir between the two walls for the water of the Old Pool,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did not look to the One who made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have regard for the One who planned it long ago.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통곡하며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머리칼을</a:t>
            </a:r>
            <a:r>
              <a:rPr dirty="0"/>
              <a:t> </a:t>
            </a:r>
            <a:r>
              <a:rPr dirty="0" err="1"/>
              <a:t>쥐어뜯고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0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LORD Almighty, called you on that day to weep and to wail,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tear out your hair and put on sackcloth.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8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/>
              <a:t>잡고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마시면서</a:t>
            </a:r>
            <a:r>
              <a:rPr dirty="0"/>
              <a:t> “</a:t>
            </a:r>
            <a:r>
              <a:rPr dirty="0" err="1"/>
              <a:t>내일이면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마시자”라고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2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see, there is joy and revelry, slaughtering of cattle and killing of sheep,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eating of meat and drinking of wine! "Let us eat and drink,"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say, "for tomorrow we die!"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7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여시고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날까지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84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has revealed this in my hearing: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"Till your dying day this sin will not be atoned for,"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 the Lord, the LORD Almighty.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8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왕궁을</a:t>
            </a:r>
            <a:r>
              <a:rPr dirty="0"/>
              <a:t> </a:t>
            </a:r>
            <a:r>
              <a:rPr dirty="0" err="1"/>
              <a:t>관리하는</a:t>
            </a:r>
            <a:r>
              <a:rPr dirty="0"/>
              <a:t> </a:t>
            </a:r>
            <a:r>
              <a:rPr dirty="0" err="1"/>
              <a:t>시종장</a:t>
            </a:r>
            <a:r>
              <a:rPr dirty="0"/>
              <a:t> </a:t>
            </a:r>
            <a:r>
              <a:rPr dirty="0" err="1"/>
              <a:t>셉내에게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05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Lord, the LORD Almighty,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say to this steward, to Shebna, who is in charge of the palace: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09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깎아</a:t>
            </a:r>
            <a:r>
              <a:rPr dirty="0"/>
              <a:t> </a:t>
            </a:r>
            <a:r>
              <a:rPr dirty="0" err="1"/>
              <a:t>만들다니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깎아</a:t>
            </a:r>
            <a:r>
              <a:rPr dirty="0"/>
              <a:t> </a:t>
            </a:r>
            <a:r>
              <a:rPr dirty="0" err="1"/>
              <a:t>놓았다니</a:t>
            </a:r>
            <a:r>
              <a:rPr dirty="0"/>
              <a:t>,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쉴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파</a:t>
            </a:r>
            <a:r>
              <a:rPr dirty="0"/>
              <a:t> </a:t>
            </a:r>
            <a:r>
              <a:rPr dirty="0" err="1"/>
              <a:t>두었다니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2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are you doing here and who gave you permission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cut out a grave for yourself here, hewing your grave on the height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chiseling your resting place in the rock?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너</a:t>
            </a:r>
            <a:r>
              <a:rPr dirty="0"/>
              <a:t> </a:t>
            </a: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사람아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붙잡아서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4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"Beware, the LORD is about to take firm hold of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hurl you away,</a:t>
            </a:r>
            <a:r>
              <a:rPr lang="ko-KR" altLang="en-US" dirty="0"/>
              <a:t> </a:t>
            </a:r>
            <a:r>
              <a:rPr dirty="0"/>
              <a:t>O you mighty man.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공처럼</a:t>
            </a:r>
            <a:r>
              <a:rPr dirty="0"/>
              <a:t> </a:t>
            </a:r>
            <a:r>
              <a:rPr dirty="0" err="1"/>
              <a:t>돌돌</a:t>
            </a:r>
            <a:r>
              <a:rPr dirty="0"/>
              <a:t> </a:t>
            </a:r>
            <a:r>
              <a:rPr dirty="0" err="1"/>
              <a:t>말아서</a:t>
            </a:r>
            <a:r>
              <a:rPr dirty="0"/>
              <a:t> </a:t>
            </a:r>
            <a:r>
              <a:rPr dirty="0" err="1"/>
              <a:t>광활한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내던지실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호화로운</a:t>
            </a:r>
            <a:r>
              <a:rPr dirty="0"/>
              <a:t> </a:t>
            </a:r>
            <a:r>
              <a:rPr dirty="0" err="1"/>
              <a:t>병거들만</a:t>
            </a:r>
            <a:r>
              <a:rPr dirty="0"/>
              <a:t> </a:t>
            </a:r>
            <a:r>
              <a:rPr dirty="0" err="1"/>
              <a:t>덩그러니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주인집의</a:t>
            </a:r>
            <a:r>
              <a:rPr dirty="0"/>
              <a:t> </a:t>
            </a:r>
            <a:r>
              <a:rPr dirty="0" err="1"/>
              <a:t>수치거리다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70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roll you up tightly like a ball and throw you into a large country.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you will die and there your splendid chariots will remain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disgrace to your master's house!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내가 너를 네 자리에서 쫓아낼 것이니 너는 일자리를 빼앗길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depose you from your office, and you will be ousted from your position.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소란스러운</a:t>
            </a:r>
            <a:r>
              <a:rPr dirty="0"/>
              <a:t> </a:t>
            </a:r>
            <a:r>
              <a:rPr dirty="0" err="1"/>
              <a:t>성읍아</a:t>
            </a:r>
            <a:r>
              <a:rPr dirty="0"/>
              <a:t>, </a:t>
            </a:r>
            <a:r>
              <a:rPr dirty="0" err="1"/>
              <a:t>흥청거리며</a:t>
            </a:r>
            <a:r>
              <a:rPr dirty="0"/>
              <a:t> </a:t>
            </a:r>
            <a:r>
              <a:rPr dirty="0" err="1"/>
              <a:t>즐거워하는</a:t>
            </a:r>
            <a:r>
              <a:rPr dirty="0"/>
              <a:t> </a:t>
            </a:r>
            <a:r>
              <a:rPr dirty="0" err="1"/>
              <a:t>마을아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찔려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, </a:t>
            </a:r>
            <a:r>
              <a:rPr dirty="0" err="1"/>
              <a:t>전쟁터에서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4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town full of commotion, O city of tumult and revelry?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slain were not killed by the sword, nor did they die in battle.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그날에 내가 힐기야의 아들인 내 종 엘리아김을 부르겠다.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"In that day I will summon my servant, Eliakim son of Hilkiah.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관복을</a:t>
            </a:r>
            <a:r>
              <a:rPr dirty="0"/>
              <a:t> </a:t>
            </a:r>
            <a:r>
              <a:rPr dirty="0" err="1"/>
              <a:t>입히고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주면서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권력을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넘겨주겠다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3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clothe him with your robe and fasten your sash around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hand your authority over to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a father to those who live in Jerusalem and to the house of Judah.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열쇠를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두겠다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열면</a:t>
            </a:r>
            <a:r>
              <a:rPr dirty="0"/>
              <a:t> </a:t>
            </a:r>
            <a:r>
              <a:rPr dirty="0" err="1"/>
              <a:t>닫을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닫으면</a:t>
            </a:r>
            <a:r>
              <a:rPr dirty="0"/>
              <a:t> </a:t>
            </a:r>
            <a:r>
              <a:rPr dirty="0" err="1"/>
              <a:t>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place on his shoulder the key to the house of David;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opens no one can shut, and what he shuts no one can open.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다져진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말뚝을</a:t>
            </a:r>
            <a:r>
              <a:rPr dirty="0"/>
              <a:t> </a:t>
            </a:r>
            <a:r>
              <a:rPr dirty="0" err="1"/>
              <a:t>박듯이</a:t>
            </a:r>
            <a:r>
              <a:rPr dirty="0"/>
              <a:t> </a:t>
            </a:r>
            <a:r>
              <a:rPr dirty="0" err="1"/>
              <a:t>견고하게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선왕의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보좌가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8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drive him like a peg into a firm place;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a seat of honor for the house of his father.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걸릴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컵에서부터</a:t>
            </a:r>
            <a:r>
              <a:rPr dirty="0"/>
              <a:t> </a:t>
            </a:r>
            <a:r>
              <a:rPr dirty="0" err="1"/>
              <a:t>항아리에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그릇과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후손의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9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glory of his family will hang on him: its offspring and offshoots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its lesser vessels, from the bowls to all the jars.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“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다져진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튼튼히</a:t>
            </a:r>
            <a:r>
              <a:rPr dirty="0"/>
              <a:t> </a:t>
            </a:r>
            <a:r>
              <a:rPr dirty="0" err="1"/>
              <a:t>박혀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말뚝이</a:t>
            </a:r>
            <a:r>
              <a:rPr dirty="0"/>
              <a:t> </a:t>
            </a:r>
            <a:r>
              <a:rPr dirty="0" err="1"/>
              <a:t>삭아서</a:t>
            </a:r>
            <a:r>
              <a:rPr dirty="0"/>
              <a:t> </a:t>
            </a:r>
            <a:r>
              <a:rPr dirty="0" err="1"/>
              <a:t>부러지고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걸어놓은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깨지고야</a:t>
            </a:r>
            <a:r>
              <a:rPr dirty="0"/>
              <a:t> </a:t>
            </a:r>
            <a:r>
              <a:rPr dirty="0" err="1"/>
              <a:t>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82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that day," declares the LORD Almighty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</a:t>
            </a:r>
            <a:r>
              <a:rPr dirty="0"/>
              <a:t>the peg driven into the firm place will give way;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sheared off and will fall, and the load hanging on it will be cut down.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</a:t>
            </a:r>
            <a:r>
              <a:rPr lang="ko-KR" altLang="en-US" dirty="0"/>
              <a:t> </a:t>
            </a:r>
            <a:r>
              <a:rPr dirty="0"/>
              <a:t>The LORD has spoken.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하나같이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몽땅</a:t>
            </a:r>
            <a:r>
              <a:rPr dirty="0"/>
              <a:t> </a:t>
            </a:r>
            <a:r>
              <a:rPr dirty="0" err="1"/>
              <a:t>사로잡혔다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사로잡힌</a:t>
            </a:r>
            <a:r>
              <a:rPr dirty="0"/>
              <a:t> </a:t>
            </a:r>
            <a:r>
              <a:rPr dirty="0" err="1"/>
              <a:t>너희들도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도망쳤다가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</a:t>
            </a:r>
            <a:r>
              <a:rPr dirty="0" err="1"/>
              <a:t>갇히고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78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leaders have fled together;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been captured without using the bow.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 who were caught were taken prisoner together,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fled while the enemy was still far away.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22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실컷</a:t>
            </a:r>
            <a:r>
              <a:rPr dirty="0"/>
              <a:t> </a:t>
            </a:r>
            <a:r>
              <a:rPr dirty="0" err="1"/>
              <a:t>울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다들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눈에서</a:t>
            </a:r>
            <a:r>
              <a:rPr dirty="0"/>
              <a:t> </a:t>
            </a:r>
            <a:r>
              <a:rPr dirty="0" err="1"/>
              <a:t>사라지라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딸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멸망했다고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위로하려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0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said, "Turn away from me; let me weep bitterly.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try to console me over the destruction of my people."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‘</a:t>
            </a:r>
            <a:r>
              <a:rPr dirty="0" err="1"/>
              <a:t>환상의</a:t>
            </a:r>
            <a:r>
              <a:rPr dirty="0"/>
              <a:t> </a:t>
            </a:r>
            <a:r>
              <a:rPr dirty="0" err="1"/>
              <a:t>골짜기’에</a:t>
            </a:r>
            <a:r>
              <a:rPr dirty="0"/>
              <a:t> </a:t>
            </a:r>
            <a:r>
              <a:rPr dirty="0" err="1"/>
              <a:t>소란과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짓밟힘과</a:t>
            </a:r>
            <a:r>
              <a:rPr dirty="0"/>
              <a:t> </a:t>
            </a:r>
            <a:r>
              <a:rPr dirty="0" err="1"/>
              <a:t>혼란의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부르셨기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성벽은</a:t>
            </a:r>
            <a:r>
              <a:rPr dirty="0"/>
              <a:t> </a:t>
            </a:r>
            <a:r>
              <a:rPr dirty="0" err="1"/>
              <a:t>무너지고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지른다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Lord, the LORD Almighty, has a day of tumult and trampling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terror in the Valley of Vision, a day of battering down walls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crying out to the mountains.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엘람이 화살통을 들고 병거와 말을 탔고 기르는 방패를 꺼내 들었다.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9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Elam takes up the quiver, with her charioteers and horses;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Kir</a:t>
            </a:r>
            <a:r>
              <a:rPr dirty="0"/>
              <a:t> uncovers the shield.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빼어난</a:t>
            </a:r>
            <a:r>
              <a:rPr dirty="0"/>
              <a:t> </a:t>
            </a:r>
            <a:r>
              <a:rPr dirty="0" err="1"/>
              <a:t>경관을</a:t>
            </a:r>
            <a:r>
              <a:rPr dirty="0"/>
              <a:t> </a:t>
            </a:r>
            <a:r>
              <a:rPr dirty="0" err="1"/>
              <a:t>자랑하는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골짜기에는</a:t>
            </a:r>
            <a:r>
              <a:rPr dirty="0"/>
              <a:t> </a:t>
            </a:r>
            <a:r>
              <a:rPr dirty="0" err="1"/>
              <a:t>병거들로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앞에는</a:t>
            </a:r>
            <a:r>
              <a:rPr dirty="0"/>
              <a:t> </a:t>
            </a:r>
            <a:r>
              <a:rPr dirty="0" err="1"/>
              <a:t>마부들이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5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choicest valleys are full of chariots,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horsemen are posted at the city gates;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보호막을</a:t>
            </a:r>
            <a:r>
              <a:rPr dirty="0"/>
              <a:t> </a:t>
            </a:r>
            <a:r>
              <a:rPr dirty="0" err="1"/>
              <a:t>뚫었다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삼림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무기들을</a:t>
            </a:r>
            <a:r>
              <a:rPr dirty="0"/>
              <a:t> </a:t>
            </a:r>
            <a:r>
              <a:rPr dirty="0" err="1"/>
              <a:t>보았고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4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defenses of Judah are stripped away.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looked in that day to the weapons in the Palace of the Forest;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성의</a:t>
            </a:r>
            <a:r>
              <a:rPr dirty="0"/>
              <a:t> </a:t>
            </a:r>
            <a:r>
              <a:rPr dirty="0" err="1"/>
              <a:t>여기저기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곳도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아랫못에다가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저장해</a:t>
            </a:r>
            <a:r>
              <a:rPr dirty="0"/>
              <a:t> </a:t>
            </a:r>
            <a:r>
              <a:rPr dirty="0" err="1"/>
              <a:t>두기도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8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saw that the City of David had many breaches in its defenses;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stored up water in the Lower Pool.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1401</Words>
  <Application>Microsoft Macintosh PowerPoint</Application>
  <PresentationFormat>와이드스크린</PresentationFormat>
  <Paragraphs>140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2022-09-03T07:24:47Z</dcterms:modified>
</cp:coreProperties>
</file>