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2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두로에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 </a:t>
            </a:r>
            <a:r>
              <a:rPr dirty="0" err="1"/>
              <a:t>다시스의</a:t>
            </a:r>
            <a:r>
              <a:rPr dirty="0"/>
              <a:t> </a:t>
            </a:r>
            <a:r>
              <a:rPr dirty="0" err="1"/>
              <a:t>배들아</a:t>
            </a:r>
            <a:r>
              <a:rPr dirty="0"/>
              <a:t>,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파멸돼서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집도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항구도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깃딤</a:t>
            </a:r>
            <a:r>
              <a:rPr dirty="0"/>
              <a:t> </a:t>
            </a:r>
            <a:r>
              <a:rPr dirty="0" err="1"/>
              <a:t>땅에서부터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소식이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전해졌다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6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</a:t>
            </a:r>
            <a:r>
              <a:rPr dirty="0" err="1"/>
              <a:t>Tyre</a:t>
            </a:r>
            <a:r>
              <a:rPr dirty="0"/>
              <a:t>: Wail, O ships of Tarshish! For </a:t>
            </a:r>
            <a:r>
              <a:rPr dirty="0" err="1"/>
              <a:t>Tyre</a:t>
            </a:r>
            <a:r>
              <a:rPr dirty="0"/>
              <a:t> is destroyed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left without house or harbor.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land of Cyprus word has come to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다시스의 딸아, 나일 강을 건너듯 땅이나 건너거라. 항구는 이제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your land as along the Nile, O Daughter of Tarshish,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no longer have a harbor.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44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펼치셔서</a:t>
            </a:r>
            <a:r>
              <a:rPr dirty="0"/>
              <a:t> </a:t>
            </a:r>
            <a:r>
              <a:rPr dirty="0" err="1"/>
              <a:t>왕국들을</a:t>
            </a:r>
            <a:r>
              <a:rPr dirty="0"/>
              <a:t> </a:t>
            </a:r>
            <a:r>
              <a:rPr dirty="0" err="1"/>
              <a:t>떨게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가나안의</a:t>
            </a:r>
            <a:r>
              <a:rPr dirty="0"/>
              <a:t> </a:t>
            </a:r>
            <a:r>
              <a:rPr dirty="0" err="1"/>
              <a:t>요새들을</a:t>
            </a:r>
            <a:r>
              <a:rPr dirty="0"/>
              <a:t> </a:t>
            </a:r>
            <a:r>
              <a:rPr dirty="0" err="1"/>
              <a:t>무너뜨리라고</a:t>
            </a:r>
            <a:r>
              <a:rPr dirty="0"/>
              <a:t> </a:t>
            </a:r>
            <a:r>
              <a:rPr dirty="0" err="1"/>
              <a:t>명령하시면서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1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stretched out his hand over the sea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its kingdoms tremble.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given an order concerning Phoenicia that her fortresses be destroyed.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66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약탈을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시돈아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깃딤으로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거기서도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7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"No more of your reveling, O Virgin Daughter of Sidon,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crushed! "Up, cross over to Cyprus; even there you will find no rest."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들짐승들이나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/>
              <a:t>허물어서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바꾸어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05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the land of the Babylonians,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people that is now of no account! The Assyrians have made it a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desert creatures; they raised up their siege towers,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stripped its fortresses bare and turned it into a ruin.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다시스의 배들아, 슬피 울라. 너희의 요새가 무너졌으니.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Wail, you ships of Tarshish; your fortress is destroyed!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3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두로는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수명인</a:t>
            </a:r>
            <a:r>
              <a:rPr dirty="0"/>
              <a:t> 70년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잊혀질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70년이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뒤에는</a:t>
            </a:r>
            <a:r>
              <a:rPr dirty="0"/>
              <a:t> </a:t>
            </a:r>
            <a:r>
              <a:rPr dirty="0" err="1"/>
              <a:t>창녀의</a:t>
            </a:r>
            <a:r>
              <a:rPr dirty="0"/>
              <a:t> </a:t>
            </a:r>
            <a:r>
              <a:rPr dirty="0" err="1"/>
              <a:t>노래에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두로에게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</a:t>
            </a:r>
            <a:r>
              <a:rPr dirty="0" err="1"/>
              <a:t>Tyre</a:t>
            </a:r>
            <a:r>
              <a:rPr dirty="0"/>
              <a:t> will be forgotten for seventy years,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span of a king's life. But at the end of these seventy years,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happen to </a:t>
            </a:r>
            <a:r>
              <a:rPr dirty="0" err="1"/>
              <a:t>Tyre</a:t>
            </a:r>
            <a:r>
              <a:rPr dirty="0"/>
              <a:t> as in the song of the prostitute: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0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하프를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돌아다녀라</a:t>
            </a:r>
            <a:r>
              <a:rPr dirty="0"/>
              <a:t>. </a:t>
            </a:r>
            <a:r>
              <a:rPr dirty="0" err="1"/>
              <a:t>잊혀져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창녀야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하프를</a:t>
            </a:r>
            <a:r>
              <a:rPr dirty="0"/>
              <a:t> </a:t>
            </a:r>
            <a:r>
              <a:rPr dirty="0" err="1"/>
              <a:t>멋지게</a:t>
            </a:r>
            <a:r>
              <a:rPr dirty="0"/>
              <a:t> </a:t>
            </a:r>
            <a:r>
              <a:rPr dirty="0" err="1"/>
              <a:t>연주하며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불러라</a:t>
            </a:r>
            <a:r>
              <a:rPr dirty="0"/>
              <a:t>. </a:t>
            </a: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up a harp, walk through the city, O prostitute forgotten;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play the harp well, sing many a song, so that you will be remembered."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70년이 </a:t>
            </a:r>
            <a:r>
              <a:rPr dirty="0" err="1"/>
              <a:t>지나면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두로를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찾아오실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두로는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생활을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시작해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나라들에게</a:t>
            </a:r>
            <a:r>
              <a:rPr dirty="0"/>
              <a:t> </a:t>
            </a:r>
            <a:r>
              <a:rPr dirty="0" err="1"/>
              <a:t>부지런히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seventy years, the LORD will deal with </a:t>
            </a:r>
            <a:r>
              <a:rPr dirty="0" err="1"/>
              <a:t>Tyre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return to her hire as a prostitute and will ply her trade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kingdoms on the face of the earth.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벌어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수익은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구별돼</a:t>
            </a:r>
            <a:r>
              <a:rPr lang="ko-KR" altLang="en-US" dirty="0"/>
              <a:t> </a:t>
            </a:r>
            <a:r>
              <a:rPr dirty="0" err="1"/>
              <a:t>바쳐져서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간직하거나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둘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벌어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음식과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우아하게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데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15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her profit and her earnings will be set apart for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be stored up or hoarded.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Her </a:t>
            </a:r>
            <a:r>
              <a:rPr dirty="0"/>
              <a:t>profits will go to those who live before the </a:t>
            </a:r>
            <a:r>
              <a:t>LORD,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</a:t>
            </a:r>
            <a:r>
              <a:rPr dirty="0"/>
              <a:t>abundant food and fine clothes.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잠잠하라. 선원들 덕분에 부자가 된 너희 섬 사람들아, 시돈의 상인들아.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9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silent, you people of the island and you merchants of Sidon,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seafarers have enriched.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시홀의</a:t>
            </a:r>
            <a:r>
              <a:rPr dirty="0"/>
              <a:t> </a:t>
            </a:r>
            <a:r>
              <a:rPr dirty="0" err="1"/>
              <a:t>곡식들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강에서</a:t>
            </a:r>
            <a:r>
              <a:rPr dirty="0"/>
              <a:t> </a:t>
            </a:r>
            <a:r>
              <a:rPr dirty="0" err="1"/>
              <a:t>추수한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강으로</a:t>
            </a:r>
            <a:r>
              <a:rPr dirty="0"/>
              <a:t> </a:t>
            </a:r>
            <a:r>
              <a:rPr dirty="0" err="1"/>
              <a:t>수송해</a:t>
            </a:r>
            <a:r>
              <a:rPr dirty="0"/>
              <a:t> </a:t>
            </a: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국제</a:t>
            </a:r>
            <a:r>
              <a:rPr dirty="0"/>
              <a:t> </a:t>
            </a:r>
            <a:r>
              <a:rPr dirty="0" err="1"/>
              <a:t>시장이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4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great waters came the grain of the </a:t>
            </a:r>
            <a:r>
              <a:rPr dirty="0" err="1"/>
              <a:t>Shihor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harvest of the Nile was the revenue of </a:t>
            </a:r>
            <a:r>
              <a:rPr dirty="0" err="1"/>
              <a:t>Tyre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became the marketplace of the nations.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59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부끄럽구나</a:t>
            </a:r>
            <a:r>
              <a:rPr dirty="0"/>
              <a:t>, </a:t>
            </a:r>
            <a:r>
              <a:rPr dirty="0" err="1"/>
              <a:t>시돈아</a:t>
            </a:r>
            <a:r>
              <a:rPr dirty="0"/>
              <a:t>.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요새가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산고도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낳지도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키운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기른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6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ashamed, O Sidon, and you, O fortress of the sea,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sea has spoken: "I have neither been in labor nor given birth</a:t>
            </a:r>
            <a:r>
              <a:rPr lang="en-US" altLang="ko-KR" dirty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neither reared sons nor brought up daughters."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망했다는</a:t>
            </a:r>
            <a:r>
              <a:rPr dirty="0"/>
              <a:t> </a:t>
            </a:r>
            <a:r>
              <a:rPr dirty="0" err="1"/>
              <a:t>소식이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전해지면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기가</a:t>
            </a:r>
            <a:r>
              <a:rPr dirty="0"/>
              <a:t> </a:t>
            </a:r>
            <a:r>
              <a:rPr dirty="0" err="1"/>
              <a:t>꺾일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4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word comes to Egypt,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in anguish at the report from </a:t>
            </a:r>
            <a:r>
              <a:rPr dirty="0" err="1"/>
              <a:t>Tyre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다시스로 건너가서 슬피 울라, 너희 섬 사람들아.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Cross over to Tarshish; wail, you people of the island.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2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기뻐하던</a:t>
            </a:r>
            <a:r>
              <a:rPr dirty="0"/>
              <a:t> </a:t>
            </a:r>
            <a:r>
              <a:rPr dirty="0" err="1"/>
              <a:t>성읍이었느냐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유구한</a:t>
            </a:r>
            <a:r>
              <a:rPr dirty="0"/>
              <a:t> </a:t>
            </a: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성읍이었느냐</a:t>
            </a:r>
            <a:r>
              <a:rPr dirty="0"/>
              <a:t>?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멀리까지</a:t>
            </a:r>
            <a:r>
              <a:rPr dirty="0"/>
              <a:t> </a:t>
            </a:r>
            <a:r>
              <a:rPr dirty="0" err="1"/>
              <a:t>원정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성읍이었느냐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9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this your city of revelry, the old, old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feet have taken her to settle in far-off lands?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두로를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계획했느냐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씌우던</a:t>
            </a:r>
            <a:r>
              <a:rPr dirty="0"/>
              <a:t> </a:t>
            </a:r>
            <a:r>
              <a:rPr dirty="0" err="1"/>
              <a:t>나라였고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상인들은</a:t>
            </a:r>
            <a:r>
              <a:rPr dirty="0"/>
              <a:t> </a:t>
            </a:r>
            <a:r>
              <a:rPr dirty="0" err="1"/>
              <a:t>귀족들이었고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무역상들은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유명했던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아니었는가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planned this against </a:t>
            </a:r>
            <a:r>
              <a:rPr dirty="0" err="1"/>
              <a:t>Tyre</a:t>
            </a:r>
            <a:r>
              <a:rPr dirty="0"/>
              <a:t>, the </a:t>
            </a:r>
            <a:r>
              <a:rPr dirty="0" err="1"/>
              <a:t>bestower</a:t>
            </a:r>
            <a:r>
              <a:rPr dirty="0"/>
              <a:t> of crowns,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merchants are princes, whose traders are renowned in the earth?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영화를</a:t>
            </a:r>
            <a:r>
              <a:rPr dirty="0"/>
              <a:t> </a:t>
            </a:r>
            <a:r>
              <a:rPr dirty="0" err="1"/>
              <a:t>누리면서</a:t>
            </a:r>
            <a:r>
              <a:rPr dirty="0"/>
              <a:t> </a:t>
            </a:r>
            <a:r>
              <a:rPr dirty="0" err="1"/>
              <a:t>우쭐대던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낮추고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유명하던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시시하게</a:t>
            </a:r>
            <a:r>
              <a:rPr dirty="0"/>
              <a:t> </a:t>
            </a:r>
            <a:r>
              <a:rPr dirty="0" err="1"/>
              <a:t>만드시려고</a:t>
            </a:r>
            <a:r>
              <a:rPr dirty="0"/>
              <a:t> </a:t>
            </a: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3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planned it, to bring low the pride of all glory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humble all who are renowned on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1031</Words>
  <Application>Microsoft Macintosh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2022-09-03T07:27:42Z</dcterms:modified>
</cp:coreProperties>
</file>